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7"/>
  </p:notesMasterIdLst>
  <p:sldIdLst>
    <p:sldId id="287" r:id="rId5"/>
    <p:sldId id="311" r:id="rId6"/>
    <p:sldId id="307" r:id="rId7"/>
    <p:sldId id="308" r:id="rId8"/>
    <p:sldId id="298" r:id="rId9"/>
    <p:sldId id="310" r:id="rId10"/>
    <p:sldId id="309" r:id="rId11"/>
    <p:sldId id="293" r:id="rId12"/>
    <p:sldId id="320" r:id="rId13"/>
    <p:sldId id="326" r:id="rId14"/>
    <p:sldId id="323" r:id="rId15"/>
    <p:sldId id="313" r:id="rId16"/>
    <p:sldId id="324" r:id="rId17"/>
    <p:sldId id="321" r:id="rId18"/>
    <p:sldId id="289" r:id="rId19"/>
    <p:sldId id="296" r:id="rId20"/>
    <p:sldId id="299" r:id="rId21"/>
    <p:sldId id="327" r:id="rId22"/>
    <p:sldId id="328" r:id="rId23"/>
    <p:sldId id="329" r:id="rId24"/>
    <p:sldId id="302" r:id="rId25"/>
    <p:sldId id="322" r:id="rId26"/>
    <p:sldId id="317" r:id="rId27"/>
    <p:sldId id="318" r:id="rId28"/>
    <p:sldId id="259" r:id="rId29"/>
    <p:sldId id="305" r:id="rId30"/>
    <p:sldId id="306" r:id="rId31"/>
    <p:sldId id="262" r:id="rId32"/>
    <p:sldId id="316" r:id="rId33"/>
    <p:sldId id="312" r:id="rId34"/>
    <p:sldId id="303" r:id="rId35"/>
    <p:sldId id="286" r:id="rId36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F8DA4A-4431-7A2F-54DB-DDD0368EA95D}" name="Löffler Janina" initials="JL" userId="S::janina.loffler@hes-so.ch::7dc435fb-2448-4d2b-b63d-23f0c95b0fad" providerId="AD"/>
  <p188:author id="{2657CEA8-FDFA-9348-815A-C843D9EF285C}" name="Roduit Pierre" initials="RP" userId="S::pierre.roduit@hes-so.ch::71f953e5-f130-48dd-adec-7448b32893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3"/>
    <a:srgbClr val="FFD501"/>
    <a:srgbClr val="50B3D8"/>
    <a:srgbClr val="6B6B6B"/>
    <a:srgbClr val="7C7772"/>
    <a:srgbClr val="B5AEA7"/>
    <a:srgbClr val="000000"/>
    <a:srgbClr val="268B56"/>
    <a:srgbClr val="B6CB5D"/>
    <a:srgbClr val="39A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29A14-6DD6-4E3C-AFFD-C3F4AF335DDD}" v="32" dt="2025-04-30T08:37:40.537"/>
    <p1510:client id="{8EB49D4A-E476-A5DF-B467-5E7B8134E637}" v="7" dt="2025-04-29T10:25:50.550"/>
    <p1510:client id="{9755140F-655D-9C7E-EEB0-AB9C4CB2C119}" v="12" dt="2025-04-29T08:54:01.453"/>
    <p1510:client id="{A2509B0F-7891-BF40-6CC1-A21FE8CC6E9A}" v="7" dt="2025-04-29T09:45:45.592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8"/>
    <p:restoredTop sz="79552" autoAdjust="0"/>
  </p:normalViewPr>
  <p:slideViewPr>
    <p:cSldViewPr snapToGrid="0" snapToObjects="1">
      <p:cViewPr varScale="1">
        <p:scale>
          <a:sx n="68" d="100"/>
          <a:sy n="68" d="100"/>
        </p:scale>
        <p:origin x="1440" y="44"/>
      </p:cViewPr>
      <p:guideLst>
        <p:guide orient="horz" pos="162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öffler Janina" userId="7dc435fb-2448-4d2b-b63d-23f0c95b0fad" providerId="ADAL" clId="{FF9B48FE-3C6A-4B34-B00F-86ECD2C99E9D}"/>
    <pc:docChg chg="custSel delSld modSld">
      <pc:chgData name="Löffler Janina" userId="7dc435fb-2448-4d2b-b63d-23f0c95b0fad" providerId="ADAL" clId="{FF9B48FE-3C6A-4B34-B00F-86ECD2C99E9D}" dt="2025-03-20T09:23:22.198" v="533" actId="20577"/>
      <pc:docMkLst>
        <pc:docMk/>
      </pc:docMkLst>
      <pc:sldChg chg="delSp modSp mod delAnim">
        <pc:chgData name="Löffler Janina" userId="7dc435fb-2448-4d2b-b63d-23f0c95b0fad" providerId="ADAL" clId="{FF9B48FE-3C6A-4B34-B00F-86ECD2C99E9D}" dt="2025-03-04T13:46:40.494" v="238" actId="20577"/>
        <pc:sldMkLst>
          <pc:docMk/>
          <pc:sldMk cId="533082597" sldId="257"/>
        </pc:sldMkLst>
      </pc:sldChg>
      <pc:sldChg chg="delSp modSp mod delAnim">
        <pc:chgData name="Löffler Janina" userId="7dc435fb-2448-4d2b-b63d-23f0c95b0fad" providerId="ADAL" clId="{FF9B48FE-3C6A-4B34-B00F-86ECD2C99E9D}" dt="2025-03-04T13:47:45.225" v="286" actId="20577"/>
        <pc:sldMkLst>
          <pc:docMk/>
          <pc:sldMk cId="1645495817" sldId="258"/>
        </pc:sldMkLst>
      </pc:sldChg>
      <pc:sldChg chg="addSp delSp modSp mod delAnim">
        <pc:chgData name="Löffler Janina" userId="7dc435fb-2448-4d2b-b63d-23f0c95b0fad" providerId="ADAL" clId="{FF9B48FE-3C6A-4B34-B00F-86ECD2C99E9D}" dt="2025-03-04T13:48:48.160" v="320" actId="478"/>
        <pc:sldMkLst>
          <pc:docMk/>
          <pc:sldMk cId="1382631328" sldId="259"/>
        </pc:sldMkLst>
        <pc:spChg chg="mod">
          <ac:chgData name="Löffler Janina" userId="7dc435fb-2448-4d2b-b63d-23f0c95b0fad" providerId="ADAL" clId="{FF9B48FE-3C6A-4B34-B00F-86ECD2C99E9D}" dt="2025-03-04T13:48:35.388" v="317" actId="20577"/>
          <ac:spMkLst>
            <pc:docMk/>
            <pc:sldMk cId="1382631328" sldId="259"/>
            <ac:spMk id="2" creationId="{00000000-0000-0000-0000-000000000000}"/>
          </ac:spMkLst>
        </pc:spChg>
      </pc:sldChg>
      <pc:sldChg chg="delSp modSp mod delAnim">
        <pc:chgData name="Löffler Janina" userId="7dc435fb-2448-4d2b-b63d-23f0c95b0fad" providerId="ADAL" clId="{FF9B48FE-3C6A-4B34-B00F-86ECD2C99E9D}" dt="2025-03-04T13:48:08.531" v="297" actId="20577"/>
        <pc:sldMkLst>
          <pc:docMk/>
          <pc:sldMk cId="3113521579" sldId="260"/>
        </pc:sldMkLst>
      </pc:sldChg>
      <pc:sldChg chg="delSp modSp mod delAnim">
        <pc:chgData name="Löffler Janina" userId="7dc435fb-2448-4d2b-b63d-23f0c95b0fad" providerId="ADAL" clId="{FF9B48FE-3C6A-4B34-B00F-86ECD2C99E9D}" dt="2025-03-04T13:48:23.643" v="306" actId="20577"/>
        <pc:sldMkLst>
          <pc:docMk/>
          <pc:sldMk cId="1430837897" sldId="261"/>
        </pc:sldMkLst>
      </pc:sldChg>
      <pc:sldChg chg="addSp delSp modSp mod delAnim">
        <pc:chgData name="Löffler Janina" userId="7dc435fb-2448-4d2b-b63d-23f0c95b0fad" providerId="ADAL" clId="{FF9B48FE-3C6A-4B34-B00F-86ECD2C99E9D}" dt="2025-03-04T13:49:22.756" v="356" actId="20577"/>
        <pc:sldMkLst>
          <pc:docMk/>
          <pc:sldMk cId="3216348509" sldId="262"/>
        </pc:sldMkLst>
        <pc:spChg chg="mod">
          <ac:chgData name="Löffler Janina" userId="7dc435fb-2448-4d2b-b63d-23f0c95b0fad" providerId="ADAL" clId="{FF9B48FE-3C6A-4B34-B00F-86ECD2C99E9D}" dt="2025-03-04T13:49:22.756" v="356" actId="20577"/>
          <ac:spMkLst>
            <pc:docMk/>
            <pc:sldMk cId="3216348509" sldId="262"/>
            <ac:spMk id="2" creationId="{00000000-0000-0000-0000-000000000000}"/>
          </ac:spMkLst>
        </pc:spChg>
      </pc:sldChg>
      <pc:sldChg chg="addSp delSp modSp mod delAnim">
        <pc:chgData name="Löffler Janina" userId="7dc435fb-2448-4d2b-b63d-23f0c95b0fad" providerId="ADAL" clId="{FF9B48FE-3C6A-4B34-B00F-86ECD2C99E9D}" dt="2025-03-04T13:49:40.015" v="370" actId="478"/>
        <pc:sldMkLst>
          <pc:docMk/>
          <pc:sldMk cId="2169060230" sldId="263"/>
        </pc:sldMkLst>
      </pc:sldChg>
      <pc:sldChg chg="addSp delSp modSp mod delAnim">
        <pc:chgData name="Löffler Janina" userId="7dc435fb-2448-4d2b-b63d-23f0c95b0fad" providerId="ADAL" clId="{FF9B48FE-3C6A-4B34-B00F-86ECD2C99E9D}" dt="2025-03-04T13:50:13.222" v="384" actId="478"/>
        <pc:sldMkLst>
          <pc:docMk/>
          <pc:sldMk cId="2211652771" sldId="264"/>
        </pc:sldMkLst>
      </pc:sldChg>
      <pc:sldChg chg="delSp modSp mod delAnim">
        <pc:chgData name="Löffler Janina" userId="7dc435fb-2448-4d2b-b63d-23f0c95b0fad" providerId="ADAL" clId="{FF9B48FE-3C6A-4B34-B00F-86ECD2C99E9D}" dt="2025-03-04T13:51:43.501" v="488" actId="478"/>
        <pc:sldMkLst>
          <pc:docMk/>
          <pc:sldMk cId="335502028" sldId="265"/>
        </pc:sldMkLst>
      </pc:sldChg>
      <pc:sldChg chg="delSp modSp mod delAnim">
        <pc:chgData name="Löffler Janina" userId="7dc435fb-2448-4d2b-b63d-23f0c95b0fad" providerId="ADAL" clId="{FF9B48FE-3C6A-4B34-B00F-86ECD2C99E9D}" dt="2025-03-04T13:51:12.146" v="478" actId="478"/>
        <pc:sldMkLst>
          <pc:docMk/>
          <pc:sldMk cId="3321505356" sldId="269"/>
        </pc:sldMkLst>
      </pc:sldChg>
      <pc:sldChg chg="addSp delSp modSp mod delAnim">
        <pc:chgData name="Löffler Janina" userId="7dc435fb-2448-4d2b-b63d-23f0c95b0fad" providerId="ADAL" clId="{FF9B48FE-3C6A-4B34-B00F-86ECD2C99E9D}" dt="2025-03-04T13:51:25.883" v="485" actId="478"/>
        <pc:sldMkLst>
          <pc:docMk/>
          <pc:sldMk cId="3914038356" sldId="273"/>
        </pc:sldMkLst>
      </pc:sldChg>
      <pc:sldChg chg="del">
        <pc:chgData name="Löffler Janina" userId="7dc435fb-2448-4d2b-b63d-23f0c95b0fad" providerId="ADAL" clId="{FF9B48FE-3C6A-4B34-B00F-86ECD2C99E9D}" dt="2025-03-04T13:51:35.873" v="486" actId="47"/>
        <pc:sldMkLst>
          <pc:docMk/>
          <pc:sldMk cId="3093592765" sldId="274"/>
        </pc:sldMkLst>
      </pc:sldChg>
      <pc:sldChg chg="delSp mod delAnim">
        <pc:chgData name="Löffler Janina" userId="7dc435fb-2448-4d2b-b63d-23f0c95b0fad" providerId="ADAL" clId="{FF9B48FE-3C6A-4B34-B00F-86ECD2C99E9D}" dt="2025-03-04T13:51:49.151" v="489" actId="478"/>
        <pc:sldMkLst>
          <pc:docMk/>
          <pc:sldMk cId="1513471038" sldId="286"/>
        </pc:sldMkLst>
      </pc:sldChg>
      <pc:sldChg chg="delSp modSp mod delAnim">
        <pc:chgData name="Löffler Janina" userId="7dc435fb-2448-4d2b-b63d-23f0c95b0fad" providerId="ADAL" clId="{FF9B48FE-3C6A-4B34-B00F-86ECD2C99E9D}" dt="2025-03-04T13:44:39.429" v="72" actId="20577"/>
        <pc:sldMkLst>
          <pc:docMk/>
          <pc:sldMk cId="2213641668" sldId="287"/>
        </pc:sldMkLst>
        <pc:spChg chg="mod">
          <ac:chgData name="Löffler Janina" userId="7dc435fb-2448-4d2b-b63d-23f0c95b0fad" providerId="ADAL" clId="{FF9B48FE-3C6A-4B34-B00F-86ECD2C99E9D}" dt="2025-03-04T13:44:39.429" v="72" actId="20577"/>
          <ac:spMkLst>
            <pc:docMk/>
            <pc:sldMk cId="2213641668" sldId="287"/>
            <ac:spMk id="4" creationId="{290A1DFB-A38F-D943-A1BF-04F5DB003045}"/>
          </ac:spMkLst>
        </pc:spChg>
      </pc:sldChg>
      <pc:sldChg chg="delSp modSp mod delAnim">
        <pc:chgData name="Löffler Janina" userId="7dc435fb-2448-4d2b-b63d-23f0c95b0fad" providerId="ADAL" clId="{FF9B48FE-3C6A-4B34-B00F-86ECD2C99E9D}" dt="2025-03-20T09:23:22.198" v="533" actId="20577"/>
        <pc:sldMkLst>
          <pc:docMk/>
          <pc:sldMk cId="1622924828" sldId="288"/>
        </pc:sldMkLst>
      </pc:sldChg>
    </pc:docChg>
  </pc:docChgLst>
  <pc:docChgLst>
    <pc:chgData name="Roduit Pierre" userId="S::pierre.roduit@hes-so.ch::71f953e5-f130-48dd-adec-7448b3289339" providerId="AD" clId="Web-{91BD8DC9-B2E0-9333-DDAF-6C07D520DC84}"/>
    <pc:docChg chg="mod addSld delSld">
      <pc:chgData name="Roduit Pierre" userId="S::pierre.roduit@hes-so.ch::71f953e5-f130-48dd-adec-7448b3289339" providerId="AD" clId="Web-{91BD8DC9-B2E0-9333-DDAF-6C07D520DC84}" dt="2025-04-23T06:15:09.304" v="2"/>
      <pc:docMkLst>
        <pc:docMk/>
      </pc:docMkLst>
      <pc:sldChg chg="new del">
        <pc:chgData name="Roduit Pierre" userId="S::pierre.roduit@hes-so.ch::71f953e5-f130-48dd-adec-7448b3289339" providerId="AD" clId="Web-{91BD8DC9-B2E0-9333-DDAF-6C07D520DC84}" dt="2025-04-23T06:15:09.304" v="2"/>
        <pc:sldMkLst>
          <pc:docMk/>
          <pc:sldMk cId="630099760" sldId="307"/>
        </pc:sldMkLst>
      </pc:sldChg>
    </pc:docChg>
  </pc:docChgLst>
  <pc:docChgLst>
    <pc:chgData name="Roduit Pierre" userId="S::pierre.roduit@hes-so.ch::71f953e5-f130-48dd-adec-7448b3289339" providerId="AD" clId="Web-{A2509B0F-7891-BF40-6CC1-A21FE8CC6E9A}"/>
    <pc:docChg chg="modSld">
      <pc:chgData name="Roduit Pierre" userId="S::pierre.roduit@hes-so.ch::71f953e5-f130-48dd-adec-7448b3289339" providerId="AD" clId="Web-{A2509B0F-7891-BF40-6CC1-A21FE8CC6E9A}" dt="2025-04-29T09:40:47.658" v="0" actId="20577"/>
      <pc:docMkLst>
        <pc:docMk/>
      </pc:docMkLst>
      <pc:sldChg chg="modSp">
        <pc:chgData name="Roduit Pierre" userId="S::pierre.roduit@hes-so.ch::71f953e5-f130-48dd-adec-7448b3289339" providerId="AD" clId="Web-{A2509B0F-7891-BF40-6CC1-A21FE8CC6E9A}" dt="2025-04-29T09:40:47.658" v="0" actId="20577"/>
        <pc:sldMkLst>
          <pc:docMk/>
          <pc:sldMk cId="3661382861" sldId="299"/>
        </pc:sldMkLst>
        <pc:spChg chg="mod">
          <ac:chgData name="Roduit Pierre" userId="S::pierre.roduit@hes-so.ch::71f953e5-f130-48dd-adec-7448b3289339" providerId="AD" clId="Web-{A2509B0F-7891-BF40-6CC1-A21FE8CC6E9A}" dt="2025-04-29T09:40:47.658" v="0" actId="20577"/>
          <ac:spMkLst>
            <pc:docMk/>
            <pc:sldMk cId="3661382861" sldId="299"/>
            <ac:spMk id="6" creationId="{47340C70-0C6F-ACE0-1B4F-201705C92D66}"/>
          </ac:spMkLst>
        </pc:spChg>
      </pc:sldChg>
    </pc:docChg>
  </pc:docChgLst>
  <pc:docChgLst>
    <pc:chgData name="Löffler Janina" userId="7dc435fb-2448-4d2b-b63d-23f0c95b0fad" providerId="ADAL" clId="{E9FF8055-A094-4274-9BCD-FA61F97CBA4D}"/>
    <pc:docChg chg="undo custSel addSld delSld modSld sldOrd">
      <pc:chgData name="Löffler Janina" userId="7dc435fb-2448-4d2b-b63d-23f0c95b0fad" providerId="ADAL" clId="{E9FF8055-A094-4274-9BCD-FA61F97CBA4D}" dt="2025-04-27T22:49:13.823" v="1812" actId="14100"/>
      <pc:docMkLst>
        <pc:docMk/>
      </pc:docMkLst>
      <pc:sldChg chg="delSp mod">
        <pc:chgData name="Löffler Janina" userId="7dc435fb-2448-4d2b-b63d-23f0c95b0fad" providerId="ADAL" clId="{E9FF8055-A094-4274-9BCD-FA61F97CBA4D}" dt="2025-04-27T22:38:17.783" v="1670" actId="478"/>
        <pc:sldMkLst>
          <pc:docMk/>
          <pc:sldMk cId="533082597" sldId="257"/>
        </pc:sldMkLst>
      </pc:sldChg>
      <pc:sldChg chg="addSp modSp mod">
        <pc:chgData name="Löffler Janina" userId="7dc435fb-2448-4d2b-b63d-23f0c95b0fad" providerId="ADAL" clId="{E9FF8055-A094-4274-9BCD-FA61F97CBA4D}" dt="2025-04-27T21:50:28.033" v="1639" actId="1076"/>
        <pc:sldMkLst>
          <pc:docMk/>
          <pc:sldMk cId="1382631328" sldId="259"/>
        </pc:sldMkLst>
        <pc:spChg chg="mod">
          <ac:chgData name="Löffler Janina" userId="7dc435fb-2448-4d2b-b63d-23f0c95b0fad" providerId="ADAL" clId="{E9FF8055-A094-4274-9BCD-FA61F97CBA4D}" dt="2025-04-27T21:50:22.079" v="1638" actId="1076"/>
          <ac:spMkLst>
            <pc:docMk/>
            <pc:sldMk cId="1382631328" sldId="259"/>
            <ac:spMk id="3" creationId="{DCB905DE-D1E7-B369-E274-30213923426C}"/>
          </ac:spMkLst>
        </pc:spChg>
        <pc:spChg chg="mod">
          <ac:chgData name="Löffler Janina" userId="7dc435fb-2448-4d2b-b63d-23f0c95b0fad" providerId="ADAL" clId="{E9FF8055-A094-4274-9BCD-FA61F97CBA4D}" dt="2025-04-27T21:50:22.079" v="1638" actId="1076"/>
          <ac:spMkLst>
            <pc:docMk/>
            <pc:sldMk cId="1382631328" sldId="259"/>
            <ac:spMk id="4" creationId="{ED76244C-E2C3-FF15-DB1B-67F504CF3B15}"/>
          </ac:spMkLst>
        </pc:spChg>
        <pc:spChg chg="mod">
          <ac:chgData name="Löffler Janina" userId="7dc435fb-2448-4d2b-b63d-23f0c95b0fad" providerId="ADAL" clId="{E9FF8055-A094-4274-9BCD-FA61F97CBA4D}" dt="2025-04-27T21:50:22.079" v="1638" actId="1076"/>
          <ac:spMkLst>
            <pc:docMk/>
            <pc:sldMk cId="1382631328" sldId="259"/>
            <ac:spMk id="23" creationId="{10AC1615-EDAE-940A-F1FE-705B13E4F28A}"/>
          </ac:spMkLst>
        </pc:spChg>
        <pc:spChg chg="mod">
          <ac:chgData name="Löffler Janina" userId="7dc435fb-2448-4d2b-b63d-23f0c95b0fad" providerId="ADAL" clId="{E9FF8055-A094-4274-9BCD-FA61F97CBA4D}" dt="2025-04-27T21:50:22.079" v="1638" actId="1076"/>
          <ac:spMkLst>
            <pc:docMk/>
            <pc:sldMk cId="1382631328" sldId="259"/>
            <ac:spMk id="24" creationId="{CEFF1C54-5A2D-0CEA-CA90-91B361E0149A}"/>
          </ac:spMkLst>
        </pc:spChg>
        <pc:spChg chg="mod">
          <ac:chgData name="Löffler Janina" userId="7dc435fb-2448-4d2b-b63d-23f0c95b0fad" providerId="ADAL" clId="{E9FF8055-A094-4274-9BCD-FA61F97CBA4D}" dt="2025-04-27T21:50:22.079" v="1638" actId="1076"/>
          <ac:spMkLst>
            <pc:docMk/>
            <pc:sldMk cId="1382631328" sldId="259"/>
            <ac:spMk id="27" creationId="{AA1ED2EC-A11B-EFC4-3543-84FE8CB70720}"/>
          </ac:spMkLst>
        </pc:spChg>
        <pc:spChg chg="mod">
          <ac:chgData name="Löffler Janina" userId="7dc435fb-2448-4d2b-b63d-23f0c95b0fad" providerId="ADAL" clId="{E9FF8055-A094-4274-9BCD-FA61F97CBA4D}" dt="2025-04-27T21:50:22.079" v="1638" actId="1076"/>
          <ac:spMkLst>
            <pc:docMk/>
            <pc:sldMk cId="1382631328" sldId="259"/>
            <ac:spMk id="28" creationId="{8D3552D0-BC19-2CE2-C919-88FC3AE8EF97}"/>
          </ac:spMkLst>
        </pc:spChg>
        <pc:picChg chg="mod">
          <ac:chgData name="Löffler Janina" userId="7dc435fb-2448-4d2b-b63d-23f0c95b0fad" providerId="ADAL" clId="{E9FF8055-A094-4274-9BCD-FA61F97CBA4D}" dt="2025-04-27T21:50:22.079" v="1638" actId="1076"/>
          <ac:picMkLst>
            <pc:docMk/>
            <pc:sldMk cId="1382631328" sldId="259"/>
            <ac:picMk id="10" creationId="{20EEC372-FDF7-6008-5DAA-1875FE2338E3}"/>
          </ac:picMkLst>
        </pc:picChg>
        <pc:cxnChg chg="mod">
          <ac:chgData name="Löffler Janina" userId="7dc435fb-2448-4d2b-b63d-23f0c95b0fad" providerId="ADAL" clId="{E9FF8055-A094-4274-9BCD-FA61F97CBA4D}" dt="2025-04-27T21:50:22.079" v="1638" actId="1076"/>
          <ac:cxnSpMkLst>
            <pc:docMk/>
            <pc:sldMk cId="1382631328" sldId="259"/>
            <ac:cxnSpMk id="6" creationId="{DCB9ACE7-BD44-00C3-9450-85D0556C7A53}"/>
          </ac:cxnSpMkLst>
        </pc:cxnChg>
        <pc:cxnChg chg="mod">
          <ac:chgData name="Löffler Janina" userId="7dc435fb-2448-4d2b-b63d-23f0c95b0fad" providerId="ADAL" clId="{E9FF8055-A094-4274-9BCD-FA61F97CBA4D}" dt="2025-04-27T21:50:22.079" v="1638" actId="1076"/>
          <ac:cxnSpMkLst>
            <pc:docMk/>
            <pc:sldMk cId="1382631328" sldId="259"/>
            <ac:cxnSpMk id="25" creationId="{76ECC53C-C673-878D-747E-73D1BE347274}"/>
          </ac:cxnSpMkLst>
        </pc:cxnChg>
        <pc:cxnChg chg="mod">
          <ac:chgData name="Löffler Janina" userId="7dc435fb-2448-4d2b-b63d-23f0c95b0fad" providerId="ADAL" clId="{E9FF8055-A094-4274-9BCD-FA61F97CBA4D}" dt="2025-04-27T21:50:22.079" v="1638" actId="1076"/>
          <ac:cxnSpMkLst>
            <pc:docMk/>
            <pc:sldMk cId="1382631328" sldId="259"/>
            <ac:cxnSpMk id="29" creationId="{F6D60168-556D-DC56-ADD1-CF6111E1FEF5}"/>
          </ac:cxnSpMkLst>
        </pc:cxnChg>
      </pc:sldChg>
      <pc:sldChg chg="modSp mod modCm">
        <pc:chgData name="Löffler Janina" userId="7dc435fb-2448-4d2b-b63d-23f0c95b0fad" providerId="ADAL" clId="{E9FF8055-A094-4274-9BCD-FA61F97CBA4D}" dt="2025-04-27T22:48:07.408" v="1799" actId="20577"/>
        <pc:sldMkLst>
          <pc:docMk/>
          <pc:sldMk cId="3216348509" sldId="262"/>
        </pc:sldMkLst>
        <pc:spChg chg="mod">
          <ac:chgData name="Löffler Janina" userId="7dc435fb-2448-4d2b-b63d-23f0c95b0fad" providerId="ADAL" clId="{E9FF8055-A094-4274-9BCD-FA61F97CBA4D}" dt="2025-04-27T22:48:07.408" v="1799" actId="20577"/>
          <ac:spMkLst>
            <pc:docMk/>
            <pc:sldMk cId="3216348509" sldId="262"/>
            <ac:spMk id="5" creationId="{E17C9929-E11D-7C46-D738-81B12A48AB6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öffler Janina" userId="7dc435fb-2448-4d2b-b63d-23f0c95b0fad" providerId="ADAL" clId="{E9FF8055-A094-4274-9BCD-FA61F97CBA4D}" dt="2025-04-27T22:45:42.710" v="1733" actId="20577"/>
              <pc2:cmMkLst xmlns:pc2="http://schemas.microsoft.com/office/powerpoint/2019/9/main/command">
                <pc:docMk/>
                <pc:sldMk cId="3216348509" sldId="262"/>
                <pc2:cmMk id="{3B4EBB90-7C50-AE41-910A-4494BADA0F21}"/>
              </pc2:cmMkLst>
            </pc226:cmChg>
            <pc226:cmChg xmlns:pc226="http://schemas.microsoft.com/office/powerpoint/2022/06/main/command" chg="mod">
              <pc226:chgData name="Löffler Janina" userId="7dc435fb-2448-4d2b-b63d-23f0c95b0fad" providerId="ADAL" clId="{E9FF8055-A094-4274-9BCD-FA61F97CBA4D}" dt="2025-04-27T22:45:42.710" v="1733" actId="20577"/>
              <pc2:cmMkLst xmlns:pc2="http://schemas.microsoft.com/office/powerpoint/2019/9/main/command">
                <pc:docMk/>
                <pc:sldMk cId="3216348509" sldId="262"/>
                <pc2:cmMk id="{BE44DCD1-A457-344C-9045-67FDFDEE6FF5}"/>
              </pc2:cmMkLst>
            </pc226:cmChg>
          </p:ext>
        </pc:extLst>
      </pc:sldChg>
      <pc:sldChg chg="addSp delSp modSp mod ord">
        <pc:chgData name="Löffler Janina" userId="7dc435fb-2448-4d2b-b63d-23f0c95b0fad" providerId="ADAL" clId="{E9FF8055-A094-4274-9BCD-FA61F97CBA4D}" dt="2025-04-27T21:53:01.420" v="1653" actId="478"/>
        <pc:sldMkLst>
          <pc:docMk/>
          <pc:sldMk cId="2631104813" sldId="289"/>
        </pc:sldMkLst>
      </pc:sldChg>
      <pc:sldChg chg="ord">
        <pc:chgData name="Löffler Janina" userId="7dc435fb-2448-4d2b-b63d-23f0c95b0fad" providerId="ADAL" clId="{E9FF8055-A094-4274-9BCD-FA61F97CBA4D}" dt="2025-04-27T20:52:13.558" v="177"/>
        <pc:sldMkLst>
          <pc:docMk/>
          <pc:sldMk cId="915568572" sldId="290"/>
        </pc:sldMkLst>
      </pc:sldChg>
      <pc:sldChg chg="delSp modSp mod">
        <pc:chgData name="Löffler Janina" userId="7dc435fb-2448-4d2b-b63d-23f0c95b0fad" providerId="ADAL" clId="{E9FF8055-A094-4274-9BCD-FA61F97CBA4D}" dt="2025-04-27T20:51:00.341" v="175" actId="20577"/>
        <pc:sldMkLst>
          <pc:docMk/>
          <pc:sldMk cId="16373363" sldId="293"/>
        </pc:sldMkLst>
        <pc:spChg chg="mod">
          <ac:chgData name="Löffler Janina" userId="7dc435fb-2448-4d2b-b63d-23f0c95b0fad" providerId="ADAL" clId="{E9FF8055-A094-4274-9BCD-FA61F97CBA4D}" dt="2025-04-27T20:51:00.341" v="175" actId="20577"/>
          <ac:spMkLst>
            <pc:docMk/>
            <pc:sldMk cId="16373363" sldId="293"/>
            <ac:spMk id="3" creationId="{6B3326F0-78A2-9572-1536-C9D0AF95CE32}"/>
          </ac:spMkLst>
        </pc:spChg>
      </pc:sldChg>
      <pc:sldChg chg="ord">
        <pc:chgData name="Löffler Janina" userId="7dc435fb-2448-4d2b-b63d-23f0c95b0fad" providerId="ADAL" clId="{E9FF8055-A094-4274-9BCD-FA61F97CBA4D}" dt="2025-04-27T21:05:40.246" v="190"/>
        <pc:sldMkLst>
          <pc:docMk/>
          <pc:sldMk cId="2594824214" sldId="295"/>
        </pc:sldMkLst>
      </pc:sldChg>
      <pc:sldChg chg="addSp delSp modSp mod ord">
        <pc:chgData name="Löffler Janina" userId="7dc435fb-2448-4d2b-b63d-23f0c95b0fad" providerId="ADAL" clId="{E9FF8055-A094-4274-9BCD-FA61F97CBA4D}" dt="2025-04-27T22:22:17.339" v="1669" actId="1076"/>
        <pc:sldMkLst>
          <pc:docMk/>
          <pc:sldMk cId="2717922670" sldId="296"/>
        </pc:sldMkLst>
      </pc:sldChg>
      <pc:sldChg chg="del">
        <pc:chgData name="Löffler Janina" userId="7dc435fb-2448-4d2b-b63d-23f0c95b0fad" providerId="ADAL" clId="{E9FF8055-A094-4274-9BCD-FA61F97CBA4D}" dt="2025-04-27T21:05:31.781" v="188" actId="47"/>
        <pc:sldMkLst>
          <pc:docMk/>
          <pc:sldMk cId="4237524724" sldId="297"/>
        </pc:sldMkLst>
      </pc:sldChg>
      <pc:sldChg chg="modSp mod">
        <pc:chgData name="Löffler Janina" userId="7dc435fb-2448-4d2b-b63d-23f0c95b0fad" providerId="ADAL" clId="{E9FF8055-A094-4274-9BCD-FA61F97CBA4D}" dt="2025-04-27T20:42:15.026" v="18" actId="207"/>
        <pc:sldMkLst>
          <pc:docMk/>
          <pc:sldMk cId="681445897" sldId="298"/>
        </pc:sldMkLst>
        <pc:spChg chg="mod">
          <ac:chgData name="Löffler Janina" userId="7dc435fb-2448-4d2b-b63d-23f0c95b0fad" providerId="ADAL" clId="{E9FF8055-A094-4274-9BCD-FA61F97CBA4D}" dt="2025-04-27T20:42:15.026" v="18" actId="207"/>
          <ac:spMkLst>
            <pc:docMk/>
            <pc:sldMk cId="681445897" sldId="298"/>
            <ac:spMk id="10" creationId="{B763393C-BC8A-A0E7-444D-CB978F15083F}"/>
          </ac:spMkLst>
        </pc:spChg>
      </pc:sldChg>
      <pc:sldChg chg="modSp mod">
        <pc:chgData name="Löffler Janina" userId="7dc435fb-2448-4d2b-b63d-23f0c95b0fad" providerId="ADAL" clId="{E9FF8055-A094-4274-9BCD-FA61F97CBA4D}" dt="2025-04-27T22:49:13.823" v="1812" actId="14100"/>
        <pc:sldMkLst>
          <pc:docMk/>
          <pc:sldMk cId="3863538880" sldId="303"/>
        </pc:sldMkLst>
        <pc:spChg chg="mod">
          <ac:chgData name="Löffler Janina" userId="7dc435fb-2448-4d2b-b63d-23f0c95b0fad" providerId="ADAL" clId="{E9FF8055-A094-4274-9BCD-FA61F97CBA4D}" dt="2025-04-27T22:49:13.823" v="1812" actId="14100"/>
          <ac:spMkLst>
            <pc:docMk/>
            <pc:sldMk cId="3863538880" sldId="303"/>
            <ac:spMk id="4" creationId="{D7CB652F-5046-E268-BC9D-56704003CB51}"/>
          </ac:spMkLst>
        </pc:spChg>
      </pc:sldChg>
      <pc:sldChg chg="modSp mod">
        <pc:chgData name="Löffler Janina" userId="7dc435fb-2448-4d2b-b63d-23f0c95b0fad" providerId="ADAL" clId="{E9FF8055-A094-4274-9BCD-FA61F97CBA4D}" dt="2025-04-27T22:47:48.805" v="1797" actId="20577"/>
        <pc:sldMkLst>
          <pc:docMk/>
          <pc:sldMk cId="3072429540" sldId="305"/>
        </pc:sldMkLst>
        <pc:spChg chg="mod">
          <ac:chgData name="Löffler Janina" userId="7dc435fb-2448-4d2b-b63d-23f0c95b0fad" providerId="ADAL" clId="{E9FF8055-A094-4274-9BCD-FA61F97CBA4D}" dt="2025-04-27T22:47:48.805" v="1797" actId="20577"/>
          <ac:spMkLst>
            <pc:docMk/>
            <pc:sldMk cId="3072429540" sldId="305"/>
            <ac:spMk id="11" creationId="{BD0B9E04-8CE8-BB91-71E6-425E6C30B6E5}"/>
          </ac:spMkLst>
        </pc:spChg>
      </pc:sldChg>
      <pc:sldChg chg="modSp mod">
        <pc:chgData name="Löffler Janina" userId="7dc435fb-2448-4d2b-b63d-23f0c95b0fad" providerId="ADAL" clId="{E9FF8055-A094-4274-9BCD-FA61F97CBA4D}" dt="2025-04-27T22:42:31.498" v="1674" actId="20577"/>
        <pc:sldMkLst>
          <pc:docMk/>
          <pc:sldMk cId="676136860" sldId="306"/>
        </pc:sldMkLst>
        <pc:spChg chg="mod">
          <ac:chgData name="Löffler Janina" userId="7dc435fb-2448-4d2b-b63d-23f0c95b0fad" providerId="ADAL" clId="{E9FF8055-A094-4274-9BCD-FA61F97CBA4D}" dt="2025-04-27T22:42:31.498" v="1674" actId="20577"/>
          <ac:spMkLst>
            <pc:docMk/>
            <pc:sldMk cId="676136860" sldId="306"/>
            <ac:spMk id="11" creationId="{EAA12F1D-7054-3FB1-A473-7ABF953AE6FB}"/>
          </ac:spMkLst>
        </pc:spChg>
      </pc:sldChg>
      <pc:sldChg chg="modSp mod modNotesTx">
        <pc:chgData name="Löffler Janina" userId="7dc435fb-2448-4d2b-b63d-23f0c95b0fad" providerId="ADAL" clId="{E9FF8055-A094-4274-9BCD-FA61F97CBA4D}" dt="2025-04-27T21:40:55.172" v="1254" actId="20577"/>
        <pc:sldMkLst>
          <pc:docMk/>
          <pc:sldMk cId="2911517255" sldId="307"/>
        </pc:sldMkLst>
        <pc:spChg chg="mod">
          <ac:chgData name="Löffler Janina" userId="7dc435fb-2448-4d2b-b63d-23f0c95b0fad" providerId="ADAL" clId="{E9FF8055-A094-4274-9BCD-FA61F97CBA4D}" dt="2025-04-27T20:39:52.377" v="9" actId="20577"/>
          <ac:spMkLst>
            <pc:docMk/>
            <pc:sldMk cId="2911517255" sldId="307"/>
            <ac:spMk id="8" creationId="{5F3344F1-AB4C-6062-5221-F52F5189A86F}"/>
          </ac:spMkLst>
        </pc:spChg>
      </pc:sldChg>
      <pc:sldChg chg="mod ord modShow modNotesTx">
        <pc:chgData name="Löffler Janina" userId="7dc435fb-2448-4d2b-b63d-23f0c95b0fad" providerId="ADAL" clId="{E9FF8055-A094-4274-9BCD-FA61F97CBA4D}" dt="2025-04-27T21:44:39.035" v="1633" actId="20577"/>
        <pc:sldMkLst>
          <pc:docMk/>
          <pc:sldMk cId="1860813390" sldId="308"/>
        </pc:sldMkLst>
      </pc:sldChg>
      <pc:sldChg chg="modSp mod">
        <pc:chgData name="Löffler Janina" userId="7dc435fb-2448-4d2b-b63d-23f0c95b0fad" providerId="ADAL" clId="{E9FF8055-A094-4274-9BCD-FA61F97CBA4D}" dt="2025-04-27T20:44:07.517" v="20" actId="20577"/>
        <pc:sldMkLst>
          <pc:docMk/>
          <pc:sldMk cId="4294051312" sldId="309"/>
        </pc:sldMkLst>
        <pc:spChg chg="mod">
          <ac:chgData name="Löffler Janina" userId="7dc435fb-2448-4d2b-b63d-23f0c95b0fad" providerId="ADAL" clId="{E9FF8055-A094-4274-9BCD-FA61F97CBA4D}" dt="2025-04-27T20:44:07.517" v="20" actId="20577"/>
          <ac:spMkLst>
            <pc:docMk/>
            <pc:sldMk cId="4294051312" sldId="309"/>
            <ac:spMk id="11" creationId="{C6AF55FF-F9CC-CE92-3902-A3DC7B57AFEA}"/>
          </ac:spMkLst>
        </pc:spChg>
      </pc:sldChg>
      <pc:sldChg chg="modSp mod modNotesTx">
        <pc:chgData name="Löffler Janina" userId="7dc435fb-2448-4d2b-b63d-23f0c95b0fad" providerId="ADAL" clId="{E9FF8055-A094-4274-9BCD-FA61F97CBA4D}" dt="2025-04-27T21:40:16.826" v="1253" actId="113"/>
        <pc:sldMkLst>
          <pc:docMk/>
          <pc:sldMk cId="1049736545" sldId="311"/>
        </pc:sldMkLst>
        <pc:spChg chg="mod">
          <ac:chgData name="Löffler Janina" userId="7dc435fb-2448-4d2b-b63d-23f0c95b0fad" providerId="ADAL" clId="{E9FF8055-A094-4274-9BCD-FA61F97CBA4D}" dt="2025-04-27T20:57:49.895" v="187" actId="20577"/>
          <ac:spMkLst>
            <pc:docMk/>
            <pc:sldMk cId="1049736545" sldId="311"/>
            <ac:spMk id="3" creationId="{955E09C1-7237-1158-D389-984727EC7B37}"/>
          </ac:spMkLst>
        </pc:spChg>
      </pc:sldChg>
      <pc:sldChg chg="add del mod modShow modNotesTx">
        <pc:chgData name="Löffler Janina" userId="7dc435fb-2448-4d2b-b63d-23f0c95b0fad" providerId="ADAL" clId="{E9FF8055-A094-4274-9BCD-FA61F97CBA4D}" dt="2025-04-27T21:16:21.035" v="958" actId="20577"/>
        <pc:sldMkLst>
          <pc:docMk/>
          <pc:sldMk cId="1606350866" sldId="313"/>
        </pc:sldMkLst>
      </pc:sldChg>
      <pc:sldChg chg="addSp delSp modSp add mod modShow">
        <pc:chgData name="Löffler Janina" userId="7dc435fb-2448-4d2b-b63d-23f0c95b0fad" providerId="ADAL" clId="{E9FF8055-A094-4274-9BCD-FA61F97CBA4D}" dt="2025-04-27T21:33:57.683" v="1251" actId="729"/>
        <pc:sldMkLst>
          <pc:docMk/>
          <pc:sldMk cId="1096179420" sldId="314"/>
        </pc:sldMkLst>
      </pc:sldChg>
    </pc:docChg>
  </pc:docChgLst>
  <pc:docChgLst>
    <pc:chgData name="Roduit Pierre" userId="71f953e5-f130-48dd-adec-7448b3289339" providerId="ADAL" clId="{347FA6F9-A88F-4A46-943D-618B2080DAC7}"/>
    <pc:docChg chg="modSld">
      <pc:chgData name="Roduit Pierre" userId="71f953e5-f130-48dd-adec-7448b3289339" providerId="ADAL" clId="{347FA6F9-A88F-4A46-943D-618B2080DAC7}" dt="2025-04-23T06:19:32.256" v="2" actId="1036"/>
      <pc:docMkLst>
        <pc:docMk/>
      </pc:docMkLst>
      <pc:sldChg chg="modSp mod">
        <pc:chgData name="Roduit Pierre" userId="71f953e5-f130-48dd-adec-7448b3289339" providerId="ADAL" clId="{347FA6F9-A88F-4A46-943D-618B2080DAC7}" dt="2025-04-23T06:19:32.256" v="2" actId="1036"/>
        <pc:sldMkLst>
          <pc:docMk/>
          <pc:sldMk cId="2631104813" sldId="289"/>
        </pc:sldMkLst>
      </pc:sldChg>
      <pc:sldChg chg="modSp mod">
        <pc:chgData name="Roduit Pierre" userId="71f953e5-f130-48dd-adec-7448b3289339" providerId="ADAL" clId="{347FA6F9-A88F-4A46-943D-618B2080DAC7}" dt="2025-04-23T06:17:51.872" v="1" actId="20577"/>
        <pc:sldMkLst>
          <pc:docMk/>
          <pc:sldMk cId="915568572" sldId="290"/>
        </pc:sldMkLst>
      </pc:sldChg>
    </pc:docChg>
  </pc:docChgLst>
  <pc:docChgLst>
    <pc:chgData name="Löffler Janina" userId="7dc435fb-2448-4d2b-b63d-23f0c95b0fad" providerId="ADAL" clId="{1192A3DA-64ED-436B-B292-AC7F1F0DF0AA}"/>
    <pc:docChg chg="undo custSel addSld delSld modSld sldOrd">
      <pc:chgData name="Löffler Janina" userId="7dc435fb-2448-4d2b-b63d-23f0c95b0fad" providerId="ADAL" clId="{1192A3DA-64ED-436B-B292-AC7F1F0DF0AA}" dt="2025-04-10T07:08:42.683" v="639" actId="1076"/>
      <pc:docMkLst>
        <pc:docMk/>
      </pc:docMkLst>
      <pc:sldChg chg="modSp mod">
        <pc:chgData name="Löffler Janina" userId="7dc435fb-2448-4d2b-b63d-23f0c95b0fad" providerId="ADAL" clId="{1192A3DA-64ED-436B-B292-AC7F1F0DF0AA}" dt="2025-04-09T13:48:42.432" v="260" actId="20577"/>
        <pc:sldMkLst>
          <pc:docMk/>
          <pc:sldMk cId="533082597" sldId="257"/>
        </pc:sldMkLst>
      </pc:sldChg>
      <pc:sldChg chg="addSp delSp modSp mod">
        <pc:chgData name="Löffler Janina" userId="7dc435fb-2448-4d2b-b63d-23f0c95b0fad" providerId="ADAL" clId="{1192A3DA-64ED-436B-B292-AC7F1F0DF0AA}" dt="2025-04-10T07:06:37.597" v="621" actId="478"/>
        <pc:sldMkLst>
          <pc:docMk/>
          <pc:sldMk cId="1645495817" sldId="258"/>
        </pc:sldMkLst>
      </pc:sldChg>
      <pc:sldChg chg="addSp modSp mod ord">
        <pc:chgData name="Löffler Janina" userId="7dc435fb-2448-4d2b-b63d-23f0c95b0fad" providerId="ADAL" clId="{1192A3DA-64ED-436B-B292-AC7F1F0DF0AA}" dt="2025-04-09T13:52:37.662" v="482"/>
        <pc:sldMkLst>
          <pc:docMk/>
          <pc:sldMk cId="1382631328" sldId="259"/>
        </pc:sldMkLst>
        <pc:spChg chg="mod">
          <ac:chgData name="Löffler Janina" userId="7dc435fb-2448-4d2b-b63d-23f0c95b0fad" providerId="ADAL" clId="{1192A3DA-64ED-436B-B292-AC7F1F0DF0AA}" dt="2025-04-09T13:51:52.779" v="467" actId="20577"/>
          <ac:spMkLst>
            <pc:docMk/>
            <pc:sldMk cId="1382631328" sldId="259"/>
            <ac:spMk id="2" creationId="{00000000-0000-0000-0000-000000000000}"/>
          </ac:spMkLst>
        </pc:spChg>
      </pc:sldChg>
      <pc:sldChg chg="modSp mod">
        <pc:chgData name="Löffler Janina" userId="7dc435fb-2448-4d2b-b63d-23f0c95b0fad" providerId="ADAL" clId="{1192A3DA-64ED-436B-B292-AC7F1F0DF0AA}" dt="2025-04-09T13:52:20.796" v="480" actId="20577"/>
        <pc:sldMkLst>
          <pc:docMk/>
          <pc:sldMk cId="3113521579" sldId="260"/>
        </pc:sldMkLst>
      </pc:sldChg>
      <pc:sldChg chg="modSp mod">
        <pc:chgData name="Löffler Janina" userId="7dc435fb-2448-4d2b-b63d-23f0c95b0fad" providerId="ADAL" clId="{1192A3DA-64ED-436B-B292-AC7F1F0DF0AA}" dt="2025-04-09T13:51:58.291" v="469" actId="20577"/>
        <pc:sldMkLst>
          <pc:docMk/>
          <pc:sldMk cId="1430837897" sldId="261"/>
        </pc:sldMkLst>
      </pc:sldChg>
      <pc:sldChg chg="modSp mod">
        <pc:chgData name="Löffler Janina" userId="7dc435fb-2448-4d2b-b63d-23f0c95b0fad" providerId="ADAL" clId="{1192A3DA-64ED-436B-B292-AC7F1F0DF0AA}" dt="2025-04-09T13:52:58.086" v="485" actId="20577"/>
        <pc:sldMkLst>
          <pc:docMk/>
          <pc:sldMk cId="3216348509" sldId="262"/>
        </pc:sldMkLst>
        <pc:spChg chg="mod">
          <ac:chgData name="Löffler Janina" userId="7dc435fb-2448-4d2b-b63d-23f0c95b0fad" providerId="ADAL" clId="{1192A3DA-64ED-436B-B292-AC7F1F0DF0AA}" dt="2025-04-09T13:52:58.086" v="485" actId="20577"/>
          <ac:spMkLst>
            <pc:docMk/>
            <pc:sldMk cId="3216348509" sldId="262"/>
            <ac:spMk id="2" creationId="{00000000-0000-0000-0000-000000000000}"/>
          </ac:spMkLst>
        </pc:spChg>
      </pc:sldChg>
      <pc:sldChg chg="modSp mod">
        <pc:chgData name="Löffler Janina" userId="7dc435fb-2448-4d2b-b63d-23f0c95b0fad" providerId="ADAL" clId="{1192A3DA-64ED-436B-B292-AC7F1F0DF0AA}" dt="2025-04-09T13:53:17.257" v="522" actId="20577"/>
        <pc:sldMkLst>
          <pc:docMk/>
          <pc:sldMk cId="2169060230" sldId="263"/>
        </pc:sldMkLst>
      </pc:sldChg>
      <pc:sldChg chg="del">
        <pc:chgData name="Löffler Janina" userId="7dc435fb-2448-4d2b-b63d-23f0c95b0fad" providerId="ADAL" clId="{1192A3DA-64ED-436B-B292-AC7F1F0DF0AA}" dt="2025-04-09T13:53:25.253" v="523" actId="47"/>
        <pc:sldMkLst>
          <pc:docMk/>
          <pc:sldMk cId="2211652771" sldId="264"/>
        </pc:sldMkLst>
      </pc:sldChg>
      <pc:sldChg chg="del">
        <pc:chgData name="Löffler Janina" userId="7dc435fb-2448-4d2b-b63d-23f0c95b0fad" providerId="ADAL" clId="{1192A3DA-64ED-436B-B292-AC7F1F0DF0AA}" dt="2025-04-09T13:53:33.806" v="526" actId="47"/>
        <pc:sldMkLst>
          <pc:docMk/>
          <pc:sldMk cId="335502028" sldId="265"/>
        </pc:sldMkLst>
      </pc:sldChg>
      <pc:sldChg chg="del">
        <pc:chgData name="Löffler Janina" userId="7dc435fb-2448-4d2b-b63d-23f0c95b0fad" providerId="ADAL" clId="{1192A3DA-64ED-436B-B292-AC7F1F0DF0AA}" dt="2025-04-09T13:53:27.509" v="524" actId="47"/>
        <pc:sldMkLst>
          <pc:docMk/>
          <pc:sldMk cId="3321505356" sldId="269"/>
        </pc:sldMkLst>
      </pc:sldChg>
      <pc:sldChg chg="del">
        <pc:chgData name="Löffler Janina" userId="7dc435fb-2448-4d2b-b63d-23f0c95b0fad" providerId="ADAL" clId="{1192A3DA-64ED-436B-B292-AC7F1F0DF0AA}" dt="2025-04-09T13:53:28.774" v="525" actId="47"/>
        <pc:sldMkLst>
          <pc:docMk/>
          <pc:sldMk cId="3914038356" sldId="273"/>
        </pc:sldMkLst>
      </pc:sldChg>
      <pc:sldChg chg="modSp mod">
        <pc:chgData name="Löffler Janina" userId="7dc435fb-2448-4d2b-b63d-23f0c95b0fad" providerId="ADAL" clId="{1192A3DA-64ED-436B-B292-AC7F1F0DF0AA}" dt="2025-04-09T13:53:48.549" v="586" actId="20577"/>
        <pc:sldMkLst>
          <pc:docMk/>
          <pc:sldMk cId="1513471038" sldId="286"/>
        </pc:sldMkLst>
        <pc:spChg chg="mod">
          <ac:chgData name="Löffler Janina" userId="7dc435fb-2448-4d2b-b63d-23f0c95b0fad" providerId="ADAL" clId="{1192A3DA-64ED-436B-B292-AC7F1F0DF0AA}" dt="2025-04-09T13:53:48.549" v="586" actId="20577"/>
          <ac:spMkLst>
            <pc:docMk/>
            <pc:sldMk cId="1513471038" sldId="286"/>
            <ac:spMk id="12" creationId="{5A2EAB63-8E42-4EB2-8811-115D5C590F01}"/>
          </ac:spMkLst>
        </pc:spChg>
      </pc:sldChg>
      <pc:sldChg chg="modSp mod">
        <pc:chgData name="Löffler Janina" userId="7dc435fb-2448-4d2b-b63d-23f0c95b0fad" providerId="ADAL" clId="{1192A3DA-64ED-436B-B292-AC7F1F0DF0AA}" dt="2025-04-09T13:46:15.195" v="36" actId="20577"/>
        <pc:sldMkLst>
          <pc:docMk/>
          <pc:sldMk cId="2213641668" sldId="287"/>
        </pc:sldMkLst>
        <pc:spChg chg="mod">
          <ac:chgData name="Löffler Janina" userId="7dc435fb-2448-4d2b-b63d-23f0c95b0fad" providerId="ADAL" clId="{1192A3DA-64ED-436B-B292-AC7F1F0DF0AA}" dt="2025-04-09T13:46:15.195" v="36" actId="20577"/>
          <ac:spMkLst>
            <pc:docMk/>
            <pc:sldMk cId="2213641668" sldId="287"/>
            <ac:spMk id="4" creationId="{290A1DFB-A38F-D943-A1BF-04F5DB003045}"/>
          </ac:spMkLst>
        </pc:spChg>
      </pc:sldChg>
      <pc:sldChg chg="addSp delSp modSp mod">
        <pc:chgData name="Löffler Janina" userId="7dc435fb-2448-4d2b-b63d-23f0c95b0fad" providerId="ADAL" clId="{1192A3DA-64ED-436B-B292-AC7F1F0DF0AA}" dt="2025-04-10T06:58:52.420" v="598" actId="478"/>
        <pc:sldMkLst>
          <pc:docMk/>
          <pc:sldMk cId="1622924828" sldId="288"/>
        </pc:sldMkLst>
      </pc:sldChg>
      <pc:sldChg chg="addSp delSp modSp add mod">
        <pc:chgData name="Löffler Janina" userId="7dc435fb-2448-4d2b-b63d-23f0c95b0fad" providerId="ADAL" clId="{1192A3DA-64ED-436B-B292-AC7F1F0DF0AA}" dt="2025-04-10T07:08:42.683" v="639" actId="1076"/>
        <pc:sldMkLst>
          <pc:docMk/>
          <pc:sldMk cId="2631104813" sldId="289"/>
        </pc:sldMkLst>
      </pc:sldChg>
    </pc:docChg>
  </pc:docChgLst>
  <pc:docChgLst>
    <pc:chgData name="Löffler Janina" userId="7dc435fb-2448-4d2b-b63d-23f0c95b0fad" providerId="ADAL" clId="{52744CCC-08A0-4CEC-A074-33B9F72F1670}"/>
    <pc:docChg chg="undo redo custSel addSld delSld modSld sldOrd">
      <pc:chgData name="Löffler Janina" userId="7dc435fb-2448-4d2b-b63d-23f0c95b0fad" providerId="ADAL" clId="{52744CCC-08A0-4CEC-A074-33B9F72F1670}" dt="2025-04-24T19:32:29.272" v="3433" actId="1076"/>
      <pc:docMkLst>
        <pc:docMk/>
      </pc:docMkLst>
      <pc:sldChg chg="addSp delSp modSp mod">
        <pc:chgData name="Löffler Janina" userId="7dc435fb-2448-4d2b-b63d-23f0c95b0fad" providerId="ADAL" clId="{52744CCC-08A0-4CEC-A074-33B9F72F1670}" dt="2025-04-23T07:04:28.660" v="2520" actId="255"/>
        <pc:sldMkLst>
          <pc:docMk/>
          <pc:sldMk cId="533082597" sldId="257"/>
        </pc:sldMkLst>
      </pc:sldChg>
      <pc:sldChg chg="modSp del mod ord">
        <pc:chgData name="Löffler Janina" userId="7dc435fb-2448-4d2b-b63d-23f0c95b0fad" providerId="ADAL" clId="{52744CCC-08A0-4CEC-A074-33B9F72F1670}" dt="2025-04-17T16:37:31.198" v="1250" actId="47"/>
        <pc:sldMkLst>
          <pc:docMk/>
          <pc:sldMk cId="1645495817" sldId="258"/>
        </pc:sldMkLst>
      </pc:sldChg>
      <pc:sldChg chg="addSp delSp modSp mod ord delAnim modAnim modShow">
        <pc:chgData name="Löffler Janina" userId="7dc435fb-2448-4d2b-b63d-23f0c95b0fad" providerId="ADAL" clId="{52744CCC-08A0-4CEC-A074-33B9F72F1670}" dt="2025-04-24T19:31:48.438" v="3432" actId="208"/>
        <pc:sldMkLst>
          <pc:docMk/>
          <pc:sldMk cId="1382631328" sldId="259"/>
        </pc:sldMkLst>
        <pc:spChg chg="mod">
          <ac:chgData name="Löffler Janina" userId="7dc435fb-2448-4d2b-b63d-23f0c95b0fad" providerId="ADAL" clId="{52744CCC-08A0-4CEC-A074-33B9F72F1670}" dt="2025-04-17T16:51:20.630" v="1649" actId="20577"/>
          <ac:spMkLst>
            <pc:docMk/>
            <pc:sldMk cId="1382631328" sldId="259"/>
            <ac:spMk id="2" creationId="{00000000-0000-0000-0000-000000000000}"/>
          </ac:spMkLst>
        </pc:spChg>
        <pc:spChg chg="add mod">
          <ac:chgData name="Löffler Janina" userId="7dc435fb-2448-4d2b-b63d-23f0c95b0fad" providerId="ADAL" clId="{52744CCC-08A0-4CEC-A074-33B9F72F1670}" dt="2025-04-24T19:27:24.776" v="3386" actId="1076"/>
          <ac:spMkLst>
            <pc:docMk/>
            <pc:sldMk cId="1382631328" sldId="259"/>
            <ac:spMk id="3" creationId="{DCB905DE-D1E7-B369-E274-30213923426C}"/>
          </ac:spMkLst>
        </pc:spChg>
        <pc:spChg chg="add mod">
          <ac:chgData name="Löffler Janina" userId="7dc435fb-2448-4d2b-b63d-23f0c95b0fad" providerId="ADAL" clId="{52744CCC-08A0-4CEC-A074-33B9F72F1670}" dt="2025-04-24T19:23:14.588" v="3351" actId="208"/>
          <ac:spMkLst>
            <pc:docMk/>
            <pc:sldMk cId="1382631328" sldId="259"/>
            <ac:spMk id="4" creationId="{ED76244C-E2C3-FF15-DB1B-67F504CF3B15}"/>
          </ac:spMkLst>
        </pc:spChg>
        <pc:spChg chg="add mod">
          <ac:chgData name="Löffler Janina" userId="7dc435fb-2448-4d2b-b63d-23f0c95b0fad" providerId="ADAL" clId="{52744CCC-08A0-4CEC-A074-33B9F72F1670}" dt="2025-04-24T19:27:09.314" v="3383" actId="208"/>
          <ac:spMkLst>
            <pc:docMk/>
            <pc:sldMk cId="1382631328" sldId="259"/>
            <ac:spMk id="23" creationId="{10AC1615-EDAE-940A-F1FE-705B13E4F28A}"/>
          </ac:spMkLst>
        </pc:spChg>
        <pc:spChg chg="add mod">
          <ac:chgData name="Löffler Janina" userId="7dc435fb-2448-4d2b-b63d-23f0c95b0fad" providerId="ADAL" clId="{52744CCC-08A0-4CEC-A074-33B9F72F1670}" dt="2025-04-24T19:28:31.710" v="3410" actId="208"/>
          <ac:spMkLst>
            <pc:docMk/>
            <pc:sldMk cId="1382631328" sldId="259"/>
            <ac:spMk id="24" creationId="{CEFF1C54-5A2D-0CEA-CA90-91B361E0149A}"/>
          </ac:spMkLst>
        </pc:spChg>
        <pc:spChg chg="add mod">
          <ac:chgData name="Löffler Janina" userId="7dc435fb-2448-4d2b-b63d-23f0c95b0fad" providerId="ADAL" clId="{52744CCC-08A0-4CEC-A074-33B9F72F1670}" dt="2025-04-24T19:30:30.666" v="3422" actId="14100"/>
          <ac:spMkLst>
            <pc:docMk/>
            <pc:sldMk cId="1382631328" sldId="259"/>
            <ac:spMk id="27" creationId="{AA1ED2EC-A11B-EFC4-3543-84FE8CB70720}"/>
          </ac:spMkLst>
        </pc:spChg>
        <pc:spChg chg="add mod">
          <ac:chgData name="Löffler Janina" userId="7dc435fb-2448-4d2b-b63d-23f0c95b0fad" providerId="ADAL" clId="{52744CCC-08A0-4CEC-A074-33B9F72F1670}" dt="2025-04-24T19:31:41.856" v="3431" actId="207"/>
          <ac:spMkLst>
            <pc:docMk/>
            <pc:sldMk cId="1382631328" sldId="259"/>
            <ac:spMk id="28" creationId="{8D3552D0-BC19-2CE2-C919-88FC3AE8EF97}"/>
          </ac:spMkLst>
        </pc:spChg>
        <pc:picChg chg="add mod ord">
          <ac:chgData name="Löffler Janina" userId="7dc435fb-2448-4d2b-b63d-23f0c95b0fad" providerId="ADAL" clId="{52744CCC-08A0-4CEC-A074-33B9F72F1670}" dt="2025-04-24T19:26:14.217" v="3375" actId="167"/>
          <ac:picMkLst>
            <pc:docMk/>
            <pc:sldMk cId="1382631328" sldId="259"/>
            <ac:picMk id="10" creationId="{20EEC372-FDF7-6008-5DAA-1875FE2338E3}"/>
          </ac:picMkLst>
        </pc:picChg>
        <pc:cxnChg chg="add mod">
          <ac:chgData name="Löffler Janina" userId="7dc435fb-2448-4d2b-b63d-23f0c95b0fad" providerId="ADAL" clId="{52744CCC-08A0-4CEC-A074-33B9F72F1670}" dt="2025-04-24T19:23:34.527" v="3353" actId="208"/>
          <ac:cxnSpMkLst>
            <pc:docMk/>
            <pc:sldMk cId="1382631328" sldId="259"/>
            <ac:cxnSpMk id="6" creationId="{DCB9ACE7-BD44-00C3-9450-85D0556C7A53}"/>
          </ac:cxnSpMkLst>
        </pc:cxnChg>
        <pc:cxnChg chg="add mod">
          <ac:chgData name="Löffler Janina" userId="7dc435fb-2448-4d2b-b63d-23f0c95b0fad" providerId="ADAL" clId="{52744CCC-08A0-4CEC-A074-33B9F72F1670}" dt="2025-04-24T19:28:18.118" v="3409" actId="207"/>
          <ac:cxnSpMkLst>
            <pc:docMk/>
            <pc:sldMk cId="1382631328" sldId="259"/>
            <ac:cxnSpMk id="25" creationId="{76ECC53C-C673-878D-747E-73D1BE347274}"/>
          </ac:cxnSpMkLst>
        </pc:cxnChg>
        <pc:cxnChg chg="add mod">
          <ac:chgData name="Löffler Janina" userId="7dc435fb-2448-4d2b-b63d-23f0c95b0fad" providerId="ADAL" clId="{52744CCC-08A0-4CEC-A074-33B9F72F1670}" dt="2025-04-24T19:31:48.438" v="3432" actId="208"/>
          <ac:cxnSpMkLst>
            <pc:docMk/>
            <pc:sldMk cId="1382631328" sldId="259"/>
            <ac:cxnSpMk id="29" creationId="{F6D60168-556D-DC56-ADD1-CF6111E1FEF5}"/>
          </ac:cxnSpMkLst>
        </pc:cxnChg>
      </pc:sldChg>
      <pc:sldChg chg="addSp delSp modSp mod">
        <pc:chgData name="Löffler Janina" userId="7dc435fb-2448-4d2b-b63d-23f0c95b0fad" providerId="ADAL" clId="{52744CCC-08A0-4CEC-A074-33B9F72F1670}" dt="2025-04-17T16:49:00.586" v="1466" actId="478"/>
        <pc:sldMkLst>
          <pc:docMk/>
          <pc:sldMk cId="3113521579" sldId="260"/>
        </pc:sldMkLst>
      </pc:sldChg>
      <pc:sldChg chg="del">
        <pc:chgData name="Löffler Janina" userId="7dc435fb-2448-4d2b-b63d-23f0c95b0fad" providerId="ADAL" clId="{52744CCC-08A0-4CEC-A074-33B9F72F1670}" dt="2025-04-17T16:51:08.792" v="1645" actId="47"/>
        <pc:sldMkLst>
          <pc:docMk/>
          <pc:sldMk cId="1430837897" sldId="261"/>
        </pc:sldMkLst>
      </pc:sldChg>
      <pc:sldChg chg="addSp modSp mod modCm">
        <pc:chgData name="Löffler Janina" userId="7dc435fb-2448-4d2b-b63d-23f0c95b0fad" providerId="ADAL" clId="{52744CCC-08A0-4CEC-A074-33B9F72F1670}" dt="2025-04-23T07:10:06.476" v="2544" actId="207"/>
        <pc:sldMkLst>
          <pc:docMk/>
          <pc:sldMk cId="3216348509" sldId="262"/>
        </pc:sldMkLst>
        <pc:spChg chg="mod">
          <ac:chgData name="Löffler Janina" userId="7dc435fb-2448-4d2b-b63d-23f0c95b0fad" providerId="ADAL" clId="{52744CCC-08A0-4CEC-A074-33B9F72F1670}" dt="2025-04-17T16:51:29.746" v="1650"/>
          <ac:spMkLst>
            <pc:docMk/>
            <pc:sldMk cId="3216348509" sldId="262"/>
            <ac:spMk id="2" creationId="{00000000-0000-0000-0000-000000000000}"/>
          </ac:spMkLst>
        </pc:spChg>
        <pc:spChg chg="add mod">
          <ac:chgData name="Löffler Janina" userId="7dc435fb-2448-4d2b-b63d-23f0c95b0fad" providerId="ADAL" clId="{52744CCC-08A0-4CEC-A074-33B9F72F1670}" dt="2025-04-23T07:10:06.476" v="2544" actId="207"/>
          <ac:spMkLst>
            <pc:docMk/>
            <pc:sldMk cId="3216348509" sldId="262"/>
            <ac:spMk id="5" creationId="{E17C9929-E11D-7C46-D738-81B12A48AB6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öffler Janina" userId="7dc435fb-2448-4d2b-b63d-23f0c95b0fad" providerId="ADAL" clId="{52744CCC-08A0-4CEC-A074-33B9F72F1670}" dt="2025-04-23T07:10:02.155" v="2543" actId="20577"/>
              <pc2:cmMkLst xmlns:pc2="http://schemas.microsoft.com/office/powerpoint/2019/9/main/command">
                <pc:docMk/>
                <pc:sldMk cId="3216348509" sldId="262"/>
                <pc2:cmMk id="{3B4EBB90-7C50-AE41-910A-4494BADA0F21}"/>
              </pc2:cmMkLst>
            </pc226:cmChg>
            <pc226:cmChg xmlns:pc226="http://schemas.microsoft.com/office/powerpoint/2022/06/main/command" chg="mod">
              <pc226:chgData name="Löffler Janina" userId="7dc435fb-2448-4d2b-b63d-23f0c95b0fad" providerId="ADAL" clId="{52744CCC-08A0-4CEC-A074-33B9F72F1670}" dt="2025-04-23T07:10:02.155" v="2543" actId="20577"/>
              <pc2:cmMkLst xmlns:pc2="http://schemas.microsoft.com/office/powerpoint/2019/9/main/command">
                <pc:docMk/>
                <pc:sldMk cId="3216348509" sldId="262"/>
                <pc2:cmMk id="{BE44DCD1-A457-344C-9045-67FDFDEE6FF5}"/>
              </pc2:cmMkLst>
            </pc226:cmChg>
          </p:ext>
        </pc:extLst>
      </pc:sldChg>
      <pc:sldChg chg="addSp modSp mod modShow">
        <pc:chgData name="Löffler Janina" userId="7dc435fb-2448-4d2b-b63d-23f0c95b0fad" providerId="ADAL" clId="{52744CCC-08A0-4CEC-A074-33B9F72F1670}" dt="2025-04-23T06:15:00.025" v="2349" actId="14100"/>
        <pc:sldMkLst>
          <pc:docMk/>
          <pc:sldMk cId="2169060230" sldId="263"/>
        </pc:sldMkLst>
      </pc:sldChg>
      <pc:sldChg chg="delSp modSp add del mod">
        <pc:chgData name="Löffler Janina" userId="7dc435fb-2448-4d2b-b63d-23f0c95b0fad" providerId="ADAL" clId="{52744CCC-08A0-4CEC-A074-33B9F72F1670}" dt="2025-04-17T16:18:06.696" v="1059" actId="47"/>
        <pc:sldMkLst>
          <pc:docMk/>
          <pc:sldMk cId="0" sldId="265"/>
        </pc:sldMkLst>
      </pc:sldChg>
      <pc:sldChg chg="delSp modSp add del mod">
        <pc:chgData name="Löffler Janina" userId="7dc435fb-2448-4d2b-b63d-23f0c95b0fad" providerId="ADAL" clId="{52744CCC-08A0-4CEC-A074-33B9F72F1670}" dt="2025-04-17T16:23:18.356" v="1121" actId="47"/>
        <pc:sldMkLst>
          <pc:docMk/>
          <pc:sldMk cId="0" sldId="268"/>
        </pc:sldMkLst>
      </pc:sldChg>
      <pc:sldChg chg="modSp mod">
        <pc:chgData name="Löffler Janina" userId="7dc435fb-2448-4d2b-b63d-23f0c95b0fad" providerId="ADAL" clId="{52744CCC-08A0-4CEC-A074-33B9F72F1670}" dt="2025-04-24T16:43:34.659" v="3193" actId="20577"/>
        <pc:sldMkLst>
          <pc:docMk/>
          <pc:sldMk cId="2213641668" sldId="287"/>
        </pc:sldMkLst>
        <pc:spChg chg="mod">
          <ac:chgData name="Löffler Janina" userId="7dc435fb-2448-4d2b-b63d-23f0c95b0fad" providerId="ADAL" clId="{52744CCC-08A0-4CEC-A074-33B9F72F1670}" dt="2025-04-24T16:43:34.659" v="3193" actId="20577"/>
          <ac:spMkLst>
            <pc:docMk/>
            <pc:sldMk cId="2213641668" sldId="287"/>
            <ac:spMk id="4" creationId="{290A1DFB-A38F-D943-A1BF-04F5DB003045}"/>
          </ac:spMkLst>
        </pc:spChg>
        <pc:picChg chg="ord">
          <ac:chgData name="Löffler Janina" userId="7dc435fb-2448-4d2b-b63d-23f0c95b0fad" providerId="ADAL" clId="{52744CCC-08A0-4CEC-A074-33B9F72F1670}" dt="2025-04-23T05:44:45.197" v="2116" actId="167"/>
          <ac:picMkLst>
            <pc:docMk/>
            <pc:sldMk cId="2213641668" sldId="287"/>
            <ac:picMk id="10" creationId="{7BE5043B-D4E0-47F5-5FD7-0765A92AC568}"/>
          </ac:picMkLst>
        </pc:picChg>
      </pc:sldChg>
      <pc:sldChg chg="addSp modSp del mod">
        <pc:chgData name="Löffler Janina" userId="7dc435fb-2448-4d2b-b63d-23f0c95b0fad" providerId="ADAL" clId="{52744CCC-08A0-4CEC-A074-33B9F72F1670}" dt="2025-04-17T16:33:16.703" v="1236" actId="47"/>
        <pc:sldMkLst>
          <pc:docMk/>
          <pc:sldMk cId="1622924828" sldId="288"/>
        </pc:sldMkLst>
      </pc:sldChg>
      <pc:sldChg chg="addSp delSp modSp mod ord modNotesTx">
        <pc:chgData name="Löffler Janina" userId="7dc435fb-2448-4d2b-b63d-23f0c95b0fad" providerId="ADAL" clId="{52744CCC-08A0-4CEC-A074-33B9F72F1670}" dt="2025-04-23T07:00:43.563" v="2471" actId="20577"/>
        <pc:sldMkLst>
          <pc:docMk/>
          <pc:sldMk cId="2631104813" sldId="289"/>
        </pc:sldMkLst>
        <pc:spChg chg="mod">
          <ac:chgData name="Löffler Janina" userId="7dc435fb-2448-4d2b-b63d-23f0c95b0fad" providerId="ADAL" clId="{52744CCC-08A0-4CEC-A074-33B9F72F1670}" dt="2025-04-17T15:58:24.609" v="674" actId="20577"/>
          <ac:spMkLst>
            <pc:docMk/>
            <pc:sldMk cId="2631104813" sldId="289"/>
            <ac:spMk id="2" creationId="{0DD74629-603B-2B18-DF64-2B1BF589BD19}"/>
          </ac:spMkLst>
        </pc:spChg>
        <pc:spChg chg="add mod">
          <ac:chgData name="Löffler Janina" userId="7dc435fb-2448-4d2b-b63d-23f0c95b0fad" providerId="ADAL" clId="{52744CCC-08A0-4CEC-A074-33B9F72F1670}" dt="2025-04-23T07:00:33.917" v="2459" actId="21"/>
          <ac:spMkLst>
            <pc:docMk/>
            <pc:sldMk cId="2631104813" sldId="289"/>
            <ac:spMk id="5" creationId="{10F719F7-8C46-8D72-E4CD-A4213EF9E93C}"/>
          </ac:spMkLst>
        </pc:spChg>
      </pc:sldChg>
      <pc:sldChg chg="addSp modSp mod modAnim">
        <pc:chgData name="Löffler Janina" userId="7dc435fb-2448-4d2b-b63d-23f0c95b0fad" providerId="ADAL" clId="{52744CCC-08A0-4CEC-A074-33B9F72F1670}" dt="2025-04-17T16:38:03.585" v="1252" actId="1076"/>
        <pc:sldMkLst>
          <pc:docMk/>
          <pc:sldMk cId="915568572" sldId="290"/>
        </pc:sldMkLst>
      </pc:sldChg>
      <pc:sldChg chg="modSp mod modShow">
        <pc:chgData name="Löffler Janina" userId="7dc435fb-2448-4d2b-b63d-23f0c95b0fad" providerId="ADAL" clId="{52744CCC-08A0-4CEC-A074-33B9F72F1670}" dt="2025-04-17T15:49:31.375" v="576" actId="20577"/>
        <pc:sldMkLst>
          <pc:docMk/>
          <pc:sldMk cId="1006456946" sldId="291"/>
        </pc:sldMkLst>
      </pc:sldChg>
      <pc:sldChg chg="addSp delSp modSp del mod">
        <pc:chgData name="Löffler Janina" userId="7dc435fb-2448-4d2b-b63d-23f0c95b0fad" providerId="ADAL" clId="{52744CCC-08A0-4CEC-A074-33B9F72F1670}" dt="2025-04-17T15:37:40.535" v="289" actId="47"/>
        <pc:sldMkLst>
          <pc:docMk/>
          <pc:sldMk cId="1201687256" sldId="292"/>
        </pc:sldMkLst>
      </pc:sldChg>
      <pc:sldChg chg="addSp delSp modSp mod ord modNotesTx">
        <pc:chgData name="Löffler Janina" userId="7dc435fb-2448-4d2b-b63d-23f0c95b0fad" providerId="ADAL" clId="{52744CCC-08A0-4CEC-A074-33B9F72F1670}" dt="2025-04-24T19:06:14.748" v="3281" actId="1076"/>
        <pc:sldMkLst>
          <pc:docMk/>
          <pc:sldMk cId="16373363" sldId="293"/>
        </pc:sldMkLst>
        <pc:spChg chg="mod">
          <ac:chgData name="Löffler Janina" userId="7dc435fb-2448-4d2b-b63d-23f0c95b0fad" providerId="ADAL" clId="{52744CCC-08A0-4CEC-A074-33B9F72F1670}" dt="2025-04-24T19:04:05.244" v="3264" actId="20577"/>
          <ac:spMkLst>
            <pc:docMk/>
            <pc:sldMk cId="16373363" sldId="293"/>
            <ac:spMk id="2" creationId="{099F360A-121F-26A3-DD74-C2C1AE80A18F}"/>
          </ac:spMkLst>
        </pc:spChg>
        <pc:spChg chg="add mod">
          <ac:chgData name="Löffler Janina" userId="7dc435fb-2448-4d2b-b63d-23f0c95b0fad" providerId="ADAL" clId="{52744CCC-08A0-4CEC-A074-33B9F72F1670}" dt="2025-04-24T19:06:14.748" v="3281" actId="1076"/>
          <ac:spMkLst>
            <pc:docMk/>
            <pc:sldMk cId="16373363" sldId="293"/>
            <ac:spMk id="3" creationId="{6B3326F0-78A2-9572-1536-C9D0AF95CE32}"/>
          </ac:spMkLst>
        </pc:spChg>
        <pc:picChg chg="mod">
          <ac:chgData name="Löffler Janina" userId="7dc435fb-2448-4d2b-b63d-23f0c95b0fad" providerId="ADAL" clId="{52744CCC-08A0-4CEC-A074-33B9F72F1670}" dt="2025-04-24T19:05:22.698" v="3274" actId="1076"/>
          <ac:picMkLst>
            <pc:docMk/>
            <pc:sldMk cId="16373363" sldId="293"/>
            <ac:picMk id="10" creationId="{6B45D21D-A455-BB10-1975-6A9E27832B8A}"/>
          </ac:picMkLst>
        </pc:picChg>
      </pc:sldChg>
      <pc:sldChg chg="addSp delSp modSp add mod modShow">
        <pc:chgData name="Löffler Janina" userId="7dc435fb-2448-4d2b-b63d-23f0c95b0fad" providerId="ADAL" clId="{52744CCC-08A0-4CEC-A074-33B9F72F1670}" dt="2025-04-24T09:25:05.665" v="2610" actId="20577"/>
        <pc:sldMkLst>
          <pc:docMk/>
          <pc:sldMk cId="2656683826" sldId="294"/>
        </pc:sldMkLst>
      </pc:sldChg>
      <pc:sldChg chg="addSp delSp modSp add mod ord">
        <pc:chgData name="Löffler Janina" userId="7dc435fb-2448-4d2b-b63d-23f0c95b0fad" providerId="ADAL" clId="{52744CCC-08A0-4CEC-A074-33B9F72F1670}" dt="2025-04-24T19:19:03.701" v="3305" actId="1076"/>
        <pc:sldMkLst>
          <pc:docMk/>
          <pc:sldMk cId="2594824214" sldId="295"/>
        </pc:sldMkLst>
      </pc:sldChg>
      <pc:sldChg chg="addSp delSp modSp add mod">
        <pc:chgData name="Löffler Janina" userId="7dc435fb-2448-4d2b-b63d-23f0c95b0fad" providerId="ADAL" clId="{52744CCC-08A0-4CEC-A074-33B9F72F1670}" dt="2025-04-23T05:49:24.520" v="2153" actId="14100"/>
        <pc:sldMkLst>
          <pc:docMk/>
          <pc:sldMk cId="2717922670" sldId="296"/>
        </pc:sldMkLst>
        <pc:spChg chg="add mod">
          <ac:chgData name="Löffler Janina" userId="7dc435fb-2448-4d2b-b63d-23f0c95b0fad" providerId="ADAL" clId="{52744CCC-08A0-4CEC-A074-33B9F72F1670}" dt="2025-04-17T16:26:40.091" v="1223" actId="20577"/>
          <ac:spMkLst>
            <pc:docMk/>
            <pc:sldMk cId="2717922670" sldId="296"/>
            <ac:spMk id="10" creationId="{684D1F39-C1AB-A9D4-A6E3-07DBBAE40630}"/>
          </ac:spMkLst>
        </pc:spChg>
      </pc:sldChg>
      <pc:sldChg chg="addSp delSp modSp add mod modCm">
        <pc:chgData name="Löffler Janina" userId="7dc435fb-2448-4d2b-b63d-23f0c95b0fad" providerId="ADAL" clId="{52744CCC-08A0-4CEC-A074-33B9F72F1670}" dt="2025-04-24T19:19:34.132" v="3314" actId="20577"/>
        <pc:sldMkLst>
          <pc:docMk/>
          <pc:sldMk cId="4237524724" sldId="2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öffler Janina" userId="7dc435fb-2448-4d2b-b63d-23f0c95b0fad" providerId="ADAL" clId="{52744CCC-08A0-4CEC-A074-33B9F72F1670}" dt="2025-04-24T19:19:34.132" v="3314" actId="20577"/>
              <pc2:cmMkLst xmlns:pc2="http://schemas.microsoft.com/office/powerpoint/2019/9/main/command">
                <pc:docMk/>
                <pc:sldMk cId="4237524724" sldId="297"/>
                <pc2:cmMk id="{F78D8401-41BD-BD4F-8722-00B3255B3850}"/>
              </pc2:cmMkLst>
            </pc226:cmChg>
          </p:ext>
        </pc:extLst>
      </pc:sldChg>
      <pc:sldChg chg="addSp delSp modSp add mod modNotesTx">
        <pc:chgData name="Löffler Janina" userId="7dc435fb-2448-4d2b-b63d-23f0c95b0fad" providerId="ADAL" clId="{52744CCC-08A0-4CEC-A074-33B9F72F1670}" dt="2025-04-24T16:43:04.395" v="3181" actId="1076"/>
        <pc:sldMkLst>
          <pc:docMk/>
          <pc:sldMk cId="681445897" sldId="298"/>
        </pc:sldMkLst>
        <pc:spChg chg="mod">
          <ac:chgData name="Löffler Janina" userId="7dc435fb-2448-4d2b-b63d-23f0c95b0fad" providerId="ADAL" clId="{52744CCC-08A0-4CEC-A074-33B9F72F1670}" dt="2025-04-17T16:32:46.998" v="1228"/>
          <ac:spMkLst>
            <pc:docMk/>
            <pc:sldMk cId="681445897" sldId="298"/>
            <ac:spMk id="2" creationId="{CA97EC79-46D8-FD33-9EC6-798710F35F45}"/>
          </ac:spMkLst>
        </pc:spChg>
        <pc:spChg chg="add mod">
          <ac:chgData name="Löffler Janina" userId="7dc435fb-2448-4d2b-b63d-23f0c95b0fad" providerId="ADAL" clId="{52744CCC-08A0-4CEC-A074-33B9F72F1670}" dt="2025-04-24T16:19:23.593" v="2973" actId="1076"/>
          <ac:spMkLst>
            <pc:docMk/>
            <pc:sldMk cId="681445897" sldId="298"/>
            <ac:spMk id="5" creationId="{F064D76C-8258-1840-B080-98CBE9B0A609}"/>
          </ac:spMkLst>
        </pc:spChg>
        <pc:spChg chg="add mod">
          <ac:chgData name="Löffler Janina" userId="7dc435fb-2448-4d2b-b63d-23f0c95b0fad" providerId="ADAL" clId="{52744CCC-08A0-4CEC-A074-33B9F72F1670}" dt="2025-04-24T16:18:12.558" v="2970" actId="1038"/>
          <ac:spMkLst>
            <pc:docMk/>
            <pc:sldMk cId="681445897" sldId="298"/>
            <ac:spMk id="7" creationId="{1659C20A-52A1-FB6C-53E9-0AB3883F3ABB}"/>
          </ac:spMkLst>
        </pc:spChg>
        <pc:spChg chg="add mod">
          <ac:chgData name="Löffler Janina" userId="7dc435fb-2448-4d2b-b63d-23f0c95b0fad" providerId="ADAL" clId="{52744CCC-08A0-4CEC-A074-33B9F72F1670}" dt="2025-04-24T16:18:12.558" v="2970" actId="1038"/>
          <ac:spMkLst>
            <pc:docMk/>
            <pc:sldMk cId="681445897" sldId="298"/>
            <ac:spMk id="9" creationId="{F72F4C12-79CA-667C-AB17-740B08828234}"/>
          </ac:spMkLst>
        </pc:spChg>
        <pc:spChg chg="add mod">
          <ac:chgData name="Löffler Janina" userId="7dc435fb-2448-4d2b-b63d-23f0c95b0fad" providerId="ADAL" clId="{52744CCC-08A0-4CEC-A074-33B9F72F1670}" dt="2025-04-24T16:18:29.517" v="2972" actId="1076"/>
          <ac:spMkLst>
            <pc:docMk/>
            <pc:sldMk cId="681445897" sldId="298"/>
            <ac:spMk id="10" creationId="{B763393C-BC8A-A0E7-444D-CB978F15083F}"/>
          </ac:spMkLst>
        </pc:spChg>
        <pc:spChg chg="add mod">
          <ac:chgData name="Löffler Janina" userId="7dc435fb-2448-4d2b-b63d-23f0c95b0fad" providerId="ADAL" clId="{52744CCC-08A0-4CEC-A074-33B9F72F1670}" dt="2025-04-24T16:20:18.879" v="2979" actId="14100"/>
          <ac:spMkLst>
            <pc:docMk/>
            <pc:sldMk cId="681445897" sldId="298"/>
            <ac:spMk id="20" creationId="{F272A4C3-64BA-F4FF-8BAE-56418B662D5F}"/>
          </ac:spMkLst>
        </pc:spChg>
        <pc:spChg chg="add mod">
          <ac:chgData name="Löffler Janina" userId="7dc435fb-2448-4d2b-b63d-23f0c95b0fad" providerId="ADAL" clId="{52744CCC-08A0-4CEC-A074-33B9F72F1670}" dt="2025-04-24T16:42:25.412" v="3180" actId="208"/>
          <ac:spMkLst>
            <pc:docMk/>
            <pc:sldMk cId="681445897" sldId="298"/>
            <ac:spMk id="23" creationId="{8D4C39C0-7E90-0BA7-B87E-50FB47A5CDCF}"/>
          </ac:spMkLst>
        </pc:spChg>
        <pc:picChg chg="add mod">
          <ac:chgData name="Löffler Janina" userId="7dc435fb-2448-4d2b-b63d-23f0c95b0fad" providerId="ADAL" clId="{52744CCC-08A0-4CEC-A074-33B9F72F1670}" dt="2025-04-24T16:18:12.558" v="2970" actId="1038"/>
          <ac:picMkLst>
            <pc:docMk/>
            <pc:sldMk cId="681445897" sldId="298"/>
            <ac:picMk id="3" creationId="{B90744E9-EAF9-5B4D-80A1-05B5B322506D}"/>
          </ac:picMkLst>
        </pc:picChg>
        <pc:picChg chg="add mod">
          <ac:chgData name="Löffler Janina" userId="7dc435fb-2448-4d2b-b63d-23f0c95b0fad" providerId="ADAL" clId="{52744CCC-08A0-4CEC-A074-33B9F72F1670}" dt="2025-04-24T16:40:26.190" v="3165" actId="14100"/>
          <ac:picMkLst>
            <pc:docMk/>
            <pc:sldMk cId="681445897" sldId="298"/>
            <ac:picMk id="19" creationId="{6DFFF601-797A-7AEB-80E0-787F172ADA34}"/>
          </ac:picMkLst>
        </pc:picChg>
        <pc:picChg chg="add mod">
          <ac:chgData name="Löffler Janina" userId="7dc435fb-2448-4d2b-b63d-23f0c95b0fad" providerId="ADAL" clId="{52744CCC-08A0-4CEC-A074-33B9F72F1670}" dt="2025-04-24T16:41:02.506" v="3170" actId="1076"/>
          <ac:picMkLst>
            <pc:docMk/>
            <pc:sldMk cId="681445897" sldId="298"/>
            <ac:picMk id="22" creationId="{655819E0-DB70-AFA1-91F0-5E234DFDB1C7}"/>
          </ac:picMkLst>
        </pc:picChg>
        <pc:cxnChg chg="add mod">
          <ac:chgData name="Löffler Janina" userId="7dc435fb-2448-4d2b-b63d-23f0c95b0fad" providerId="ADAL" clId="{52744CCC-08A0-4CEC-A074-33B9F72F1670}" dt="2025-04-24T16:43:04.395" v="3181" actId="1076"/>
          <ac:cxnSpMkLst>
            <pc:docMk/>
            <pc:sldMk cId="681445897" sldId="298"/>
            <ac:cxnSpMk id="11" creationId="{D9FA8CC6-1D4D-72B8-7BCC-A88099096854}"/>
          </ac:cxnSpMkLst>
        </pc:cxnChg>
      </pc:sldChg>
      <pc:sldChg chg="add del">
        <pc:chgData name="Löffler Janina" userId="7dc435fb-2448-4d2b-b63d-23f0c95b0fad" providerId="ADAL" clId="{52744CCC-08A0-4CEC-A074-33B9F72F1670}" dt="2025-04-17T16:23:47.366" v="1126"/>
        <pc:sldMkLst>
          <pc:docMk/>
          <pc:sldMk cId="1149484475" sldId="298"/>
        </pc:sldMkLst>
      </pc:sldChg>
      <pc:sldChg chg="addSp delSp modSp add mod">
        <pc:chgData name="Löffler Janina" userId="7dc435fb-2448-4d2b-b63d-23f0c95b0fad" providerId="ADAL" clId="{52744CCC-08A0-4CEC-A074-33B9F72F1670}" dt="2025-04-23T07:01:37.417" v="2480" actId="20577"/>
        <pc:sldMkLst>
          <pc:docMk/>
          <pc:sldMk cId="3661382861" sldId="299"/>
        </pc:sldMkLst>
        <pc:spChg chg="mod">
          <ac:chgData name="Löffler Janina" userId="7dc435fb-2448-4d2b-b63d-23f0c95b0fad" providerId="ADAL" clId="{52744CCC-08A0-4CEC-A074-33B9F72F1670}" dt="2025-04-23T07:01:37.417" v="2480" actId="20577"/>
          <ac:spMkLst>
            <pc:docMk/>
            <pc:sldMk cId="3661382861" sldId="299"/>
            <ac:spMk id="3" creationId="{EE2AB9C9-B877-FDD0-F998-0618C67964EB}"/>
          </ac:spMkLst>
        </pc:spChg>
      </pc:sldChg>
      <pc:sldChg chg="delSp add mod ord modShow">
        <pc:chgData name="Löffler Janina" userId="7dc435fb-2448-4d2b-b63d-23f0c95b0fad" providerId="ADAL" clId="{52744CCC-08A0-4CEC-A074-33B9F72F1670}" dt="2025-04-23T07:03:07.084" v="2481" actId="729"/>
        <pc:sldMkLst>
          <pc:docMk/>
          <pc:sldMk cId="1212783745" sldId="300"/>
        </pc:sldMkLst>
      </pc:sldChg>
      <pc:sldChg chg="modSp add mod modAnim">
        <pc:chgData name="Löffler Janina" userId="7dc435fb-2448-4d2b-b63d-23f0c95b0fad" providerId="ADAL" clId="{52744CCC-08A0-4CEC-A074-33B9F72F1670}" dt="2025-04-17T16:53:45.543" v="1660"/>
        <pc:sldMkLst>
          <pc:docMk/>
          <pc:sldMk cId="4283322419" sldId="301"/>
        </pc:sldMkLst>
      </pc:sldChg>
      <pc:sldChg chg="addSp delSp modSp add mod modAnim">
        <pc:chgData name="Löffler Janina" userId="7dc435fb-2448-4d2b-b63d-23f0c95b0fad" providerId="ADAL" clId="{52744CCC-08A0-4CEC-A074-33B9F72F1670}" dt="2025-04-17T16:54:08.602" v="1663"/>
        <pc:sldMkLst>
          <pc:docMk/>
          <pc:sldMk cId="3088191876" sldId="302"/>
        </pc:sldMkLst>
        <pc:spChg chg="mod">
          <ac:chgData name="Löffler Janina" userId="7dc435fb-2448-4d2b-b63d-23f0c95b0fad" providerId="ADAL" clId="{52744CCC-08A0-4CEC-A074-33B9F72F1670}" dt="2025-04-17T16:49:13.615" v="1469" actId="6549"/>
          <ac:spMkLst>
            <pc:docMk/>
            <pc:sldMk cId="3088191876" sldId="302"/>
            <ac:spMk id="2" creationId="{91D392B8-CEFC-D45A-7658-F12405189A30}"/>
          </ac:spMkLst>
        </pc:spChg>
        <pc:spChg chg="add mod">
          <ac:chgData name="Löffler Janina" userId="7dc435fb-2448-4d2b-b63d-23f0c95b0fad" providerId="ADAL" clId="{52744CCC-08A0-4CEC-A074-33B9F72F1670}" dt="2025-04-17T16:53:24.378" v="1659" actId="20577"/>
          <ac:spMkLst>
            <pc:docMk/>
            <pc:sldMk cId="3088191876" sldId="302"/>
            <ac:spMk id="3" creationId="{55BB5E41-9FE6-C67D-9BE8-27FEBCD89319}"/>
          </ac:spMkLst>
        </pc:spChg>
        <pc:spChg chg="add mod">
          <ac:chgData name="Löffler Janina" userId="7dc435fb-2448-4d2b-b63d-23f0c95b0fad" providerId="ADAL" clId="{52744CCC-08A0-4CEC-A074-33B9F72F1670}" dt="2025-04-17T16:53:59.823" v="1662" actId="1076"/>
          <ac:spMkLst>
            <pc:docMk/>
            <pc:sldMk cId="3088191876" sldId="302"/>
            <ac:spMk id="5" creationId="{C5C60944-65E2-ECE7-ADFD-5934E13D2602}"/>
          </ac:spMkLst>
        </pc:spChg>
      </pc:sldChg>
      <pc:sldChg chg="addSp modSp add mod">
        <pc:chgData name="Löffler Janina" userId="7dc435fb-2448-4d2b-b63d-23f0c95b0fad" providerId="ADAL" clId="{52744CCC-08A0-4CEC-A074-33B9F72F1670}" dt="2025-04-23T06:07:20.449" v="2341" actId="20577"/>
        <pc:sldMkLst>
          <pc:docMk/>
          <pc:sldMk cId="3863538880" sldId="303"/>
        </pc:sldMkLst>
        <pc:spChg chg="mod">
          <ac:chgData name="Löffler Janina" userId="7dc435fb-2448-4d2b-b63d-23f0c95b0fad" providerId="ADAL" clId="{52744CCC-08A0-4CEC-A074-33B9F72F1670}" dt="2025-04-17T17:01:07.894" v="1691" actId="20577"/>
          <ac:spMkLst>
            <pc:docMk/>
            <pc:sldMk cId="3863538880" sldId="303"/>
            <ac:spMk id="2" creationId="{E7966F40-DF47-5F99-8F7A-A01C7DD5BC8D}"/>
          </ac:spMkLst>
        </pc:spChg>
        <pc:spChg chg="add mod">
          <ac:chgData name="Löffler Janina" userId="7dc435fb-2448-4d2b-b63d-23f0c95b0fad" providerId="ADAL" clId="{52744CCC-08A0-4CEC-A074-33B9F72F1670}" dt="2025-04-23T06:07:20.449" v="2341" actId="20577"/>
          <ac:spMkLst>
            <pc:docMk/>
            <pc:sldMk cId="3863538880" sldId="303"/>
            <ac:spMk id="4" creationId="{D7CB652F-5046-E268-BC9D-56704003CB51}"/>
          </ac:spMkLst>
        </pc:spChg>
      </pc:sldChg>
      <pc:sldChg chg="addSp delSp modSp add mod ord modShow modNotesTx">
        <pc:chgData name="Löffler Janina" userId="7dc435fb-2448-4d2b-b63d-23f0c95b0fad" providerId="ADAL" clId="{52744CCC-08A0-4CEC-A074-33B9F72F1670}" dt="2025-04-24T19:03:25.469" v="3263" actId="729"/>
        <pc:sldMkLst>
          <pc:docMk/>
          <pc:sldMk cId="4128814831" sldId="304"/>
        </pc:sldMkLst>
      </pc:sldChg>
      <pc:sldChg chg="addSp delSp modSp add mod ord modNotesTx">
        <pc:chgData name="Löffler Janina" userId="7dc435fb-2448-4d2b-b63d-23f0c95b0fad" providerId="ADAL" clId="{52744CCC-08A0-4CEC-A074-33B9F72F1670}" dt="2025-04-23T06:01:27.613" v="2302" actId="1076"/>
        <pc:sldMkLst>
          <pc:docMk/>
          <pc:sldMk cId="3072429540" sldId="305"/>
        </pc:sldMkLst>
        <pc:spChg chg="add mod">
          <ac:chgData name="Löffler Janina" userId="7dc435fb-2448-4d2b-b63d-23f0c95b0fad" providerId="ADAL" clId="{52744CCC-08A0-4CEC-A074-33B9F72F1670}" dt="2025-04-23T05:52:56.579" v="2155" actId="478"/>
          <ac:spMkLst>
            <pc:docMk/>
            <pc:sldMk cId="3072429540" sldId="305"/>
            <ac:spMk id="4" creationId="{1FF9A385-B6A7-E79A-5A79-9E4B3D4AB8A6}"/>
          </ac:spMkLst>
        </pc:spChg>
        <pc:spChg chg="add mod">
          <ac:chgData name="Löffler Janina" userId="7dc435fb-2448-4d2b-b63d-23f0c95b0fad" providerId="ADAL" clId="{52744CCC-08A0-4CEC-A074-33B9F72F1670}" dt="2025-04-23T05:56:04.315" v="2183" actId="1076"/>
          <ac:spMkLst>
            <pc:docMk/>
            <pc:sldMk cId="3072429540" sldId="305"/>
            <ac:spMk id="7" creationId="{2F748059-374C-4C01-5FD0-31B2E7EB8DF1}"/>
          </ac:spMkLst>
        </pc:spChg>
        <pc:spChg chg="add mod">
          <ac:chgData name="Löffler Janina" userId="7dc435fb-2448-4d2b-b63d-23f0c95b0fad" providerId="ADAL" clId="{52744CCC-08A0-4CEC-A074-33B9F72F1670}" dt="2025-04-23T06:01:27.613" v="2302" actId="1076"/>
          <ac:spMkLst>
            <pc:docMk/>
            <pc:sldMk cId="3072429540" sldId="305"/>
            <ac:spMk id="11" creationId="{BD0B9E04-8CE8-BB91-71E6-425E6C30B6E5}"/>
          </ac:spMkLst>
        </pc:spChg>
        <pc:picChg chg="add mod">
          <ac:chgData name="Löffler Janina" userId="7dc435fb-2448-4d2b-b63d-23f0c95b0fad" providerId="ADAL" clId="{52744CCC-08A0-4CEC-A074-33B9F72F1670}" dt="2025-04-23T05:56:08.164" v="2184" actId="1076"/>
          <ac:picMkLst>
            <pc:docMk/>
            <pc:sldMk cId="3072429540" sldId="305"/>
            <ac:picMk id="5" creationId="{DF3467BC-5168-02CC-1CB8-E37D8068D778}"/>
          </ac:picMkLst>
        </pc:picChg>
      </pc:sldChg>
      <pc:sldChg chg="addSp delSp modSp add mod">
        <pc:chgData name="Löffler Janina" userId="7dc435fb-2448-4d2b-b63d-23f0c95b0fad" providerId="ADAL" clId="{52744CCC-08A0-4CEC-A074-33B9F72F1670}" dt="2025-04-24T19:32:29.272" v="3433" actId="1076"/>
        <pc:sldMkLst>
          <pc:docMk/>
          <pc:sldMk cId="676136860" sldId="306"/>
        </pc:sldMkLst>
        <pc:spChg chg="mod">
          <ac:chgData name="Löffler Janina" userId="7dc435fb-2448-4d2b-b63d-23f0c95b0fad" providerId="ADAL" clId="{52744CCC-08A0-4CEC-A074-33B9F72F1670}" dt="2025-04-24T19:32:29.272" v="3433" actId="1076"/>
          <ac:spMkLst>
            <pc:docMk/>
            <pc:sldMk cId="676136860" sldId="306"/>
            <ac:spMk id="7" creationId="{51D01723-2CE1-F9D9-1C44-5C612500DE83}"/>
          </ac:spMkLst>
        </pc:spChg>
        <pc:spChg chg="mod">
          <ac:chgData name="Löffler Janina" userId="7dc435fb-2448-4d2b-b63d-23f0c95b0fad" providerId="ADAL" clId="{52744CCC-08A0-4CEC-A074-33B9F72F1670}" dt="2025-04-23T07:08:51.648" v="2528" actId="207"/>
          <ac:spMkLst>
            <pc:docMk/>
            <pc:sldMk cId="676136860" sldId="306"/>
            <ac:spMk id="11" creationId="{EAA12F1D-7054-3FB1-A473-7ABF953AE6FB}"/>
          </ac:spMkLst>
        </pc:spChg>
        <pc:picChg chg="add mod">
          <ac:chgData name="Löffler Janina" userId="7dc435fb-2448-4d2b-b63d-23f0c95b0fad" providerId="ADAL" clId="{52744CCC-08A0-4CEC-A074-33B9F72F1670}" dt="2025-04-23T06:06:39.605" v="2331" actId="1076"/>
          <ac:picMkLst>
            <pc:docMk/>
            <pc:sldMk cId="676136860" sldId="306"/>
            <ac:picMk id="6" creationId="{FAEE7142-7000-7DC9-B8F9-1345EBC60549}"/>
          </ac:picMkLst>
        </pc:picChg>
      </pc:sldChg>
      <pc:sldChg chg="add del">
        <pc:chgData name="Löffler Janina" userId="7dc435fb-2448-4d2b-b63d-23f0c95b0fad" providerId="ADAL" clId="{52744CCC-08A0-4CEC-A074-33B9F72F1670}" dt="2025-04-23T05:53:06.693" v="2157" actId="47"/>
        <pc:sldMkLst>
          <pc:docMk/>
          <pc:sldMk cId="4006069234" sldId="306"/>
        </pc:sldMkLst>
      </pc:sldChg>
      <pc:sldChg chg="add del">
        <pc:chgData name="Löffler Janina" userId="7dc435fb-2448-4d2b-b63d-23f0c95b0fad" providerId="ADAL" clId="{52744CCC-08A0-4CEC-A074-33B9F72F1670}" dt="2025-04-23T06:02:13.039" v="2305" actId="47"/>
        <pc:sldMkLst>
          <pc:docMk/>
          <pc:sldMk cId="1793054224" sldId="307"/>
        </pc:sldMkLst>
      </pc:sldChg>
      <pc:sldChg chg="addSp delSp modSp add mod modNotesTx">
        <pc:chgData name="Löffler Janina" userId="7dc435fb-2448-4d2b-b63d-23f0c95b0fad" providerId="ADAL" clId="{52744CCC-08A0-4CEC-A074-33B9F72F1670}" dt="2025-04-24T09:37:19.581" v="2751" actId="207"/>
        <pc:sldMkLst>
          <pc:docMk/>
          <pc:sldMk cId="2911517255" sldId="307"/>
        </pc:sldMkLst>
        <pc:spChg chg="mod">
          <ac:chgData name="Löffler Janina" userId="7dc435fb-2448-4d2b-b63d-23f0c95b0fad" providerId="ADAL" clId="{52744CCC-08A0-4CEC-A074-33B9F72F1670}" dt="2025-04-24T09:35:38.163" v="2738" actId="20577"/>
          <ac:spMkLst>
            <pc:docMk/>
            <pc:sldMk cId="2911517255" sldId="307"/>
            <ac:spMk id="6" creationId="{FE901428-FD7C-A2B2-B28D-9D022F2FF8ED}"/>
          </ac:spMkLst>
        </pc:spChg>
        <pc:spChg chg="mod ord">
          <ac:chgData name="Löffler Janina" userId="7dc435fb-2448-4d2b-b63d-23f0c95b0fad" providerId="ADAL" clId="{52744CCC-08A0-4CEC-A074-33B9F72F1670}" dt="2025-04-24T09:37:19.581" v="2751" actId="207"/>
          <ac:spMkLst>
            <pc:docMk/>
            <pc:sldMk cId="2911517255" sldId="307"/>
            <ac:spMk id="8" creationId="{5F3344F1-AB4C-6062-5221-F52F5189A86F}"/>
          </ac:spMkLst>
        </pc:spChg>
        <pc:picChg chg="add mod">
          <ac:chgData name="Löffler Janina" userId="7dc435fb-2448-4d2b-b63d-23f0c95b0fad" providerId="ADAL" clId="{52744CCC-08A0-4CEC-A074-33B9F72F1670}" dt="2025-04-24T09:33:15.557" v="2628" actId="1076"/>
          <ac:picMkLst>
            <pc:docMk/>
            <pc:sldMk cId="2911517255" sldId="307"/>
            <ac:picMk id="10" creationId="{9D8836BA-BEF8-4A89-6072-4BCCFCA7C78F}"/>
          </ac:picMkLst>
        </pc:picChg>
      </pc:sldChg>
      <pc:sldChg chg="addSp delSp modSp add mod">
        <pc:chgData name="Löffler Janina" userId="7dc435fb-2448-4d2b-b63d-23f0c95b0fad" providerId="ADAL" clId="{52744CCC-08A0-4CEC-A074-33B9F72F1670}" dt="2025-04-24T19:03:10.363" v="3262" actId="1076"/>
        <pc:sldMkLst>
          <pc:docMk/>
          <pc:sldMk cId="1860813390" sldId="308"/>
        </pc:sldMkLst>
        <pc:spChg chg="mod">
          <ac:chgData name="Löffler Janina" userId="7dc435fb-2448-4d2b-b63d-23f0c95b0fad" providerId="ADAL" clId="{52744CCC-08A0-4CEC-A074-33B9F72F1670}" dt="2025-04-24T19:02:54.823" v="3259" actId="20577"/>
          <ac:spMkLst>
            <pc:docMk/>
            <pc:sldMk cId="1860813390" sldId="308"/>
            <ac:spMk id="6" creationId="{8CA1B9FD-D5AE-26EA-46F8-BBD0921BDB01}"/>
          </ac:spMkLst>
        </pc:spChg>
      </pc:sldChg>
      <pc:sldMasterChg chg="delSldLayout">
        <pc:chgData name="Löffler Janina" userId="7dc435fb-2448-4d2b-b63d-23f0c95b0fad" providerId="ADAL" clId="{52744CCC-08A0-4CEC-A074-33B9F72F1670}" dt="2025-04-17T16:23:18.356" v="1121" actId="47"/>
        <pc:sldMasterMkLst>
          <pc:docMk/>
          <pc:sldMasterMk cId="2747236366" sldId="2147483660"/>
        </pc:sldMasterMkLst>
        <pc:sldLayoutChg chg="del">
          <pc:chgData name="Löffler Janina" userId="7dc435fb-2448-4d2b-b63d-23f0c95b0fad" providerId="ADAL" clId="{52744CCC-08A0-4CEC-A074-33B9F72F1670}" dt="2025-04-17T16:23:18.356" v="1121" actId="47"/>
          <pc:sldLayoutMkLst>
            <pc:docMk/>
            <pc:sldMasterMk cId="2747236366" sldId="2147483660"/>
            <pc:sldLayoutMk cId="522452137" sldId="2147483684"/>
          </pc:sldLayoutMkLst>
        </pc:sldLayoutChg>
      </pc:sldMasterChg>
    </pc:docChg>
  </pc:docChgLst>
  <pc:docChgLst>
    <pc:chgData name="Löffler Janina" userId="7dc435fb-2448-4d2b-b63d-23f0c95b0fad" providerId="ADAL" clId="{D7D69260-A311-4995-AE0D-3F3E3F12820D}"/>
    <pc:docChg chg="undo redo custSel addSld delSld modSld sldOrd">
      <pc:chgData name="Löffler Janina" userId="7dc435fb-2448-4d2b-b63d-23f0c95b0fad" providerId="ADAL" clId="{D7D69260-A311-4995-AE0D-3F3E3F12820D}" dt="2025-04-28T17:49:57.133" v="4255" actId="20577"/>
      <pc:docMkLst>
        <pc:docMk/>
      </pc:docMkLst>
      <pc:sldChg chg="modSp del mod ord">
        <pc:chgData name="Löffler Janina" userId="7dc435fb-2448-4d2b-b63d-23f0c95b0fad" providerId="ADAL" clId="{D7D69260-A311-4995-AE0D-3F3E3F12820D}" dt="2025-04-28T16:51:40.626" v="2885" actId="2696"/>
        <pc:sldMkLst>
          <pc:docMk/>
          <pc:sldMk cId="533082597" sldId="257"/>
        </pc:sldMkLst>
      </pc:sldChg>
      <pc:sldChg chg="addSp delSp modSp mod modAnim modNotesTx">
        <pc:chgData name="Löffler Janina" userId="7dc435fb-2448-4d2b-b63d-23f0c95b0fad" providerId="ADAL" clId="{D7D69260-A311-4995-AE0D-3F3E3F12820D}" dt="2025-04-28T17:48:04.635" v="4239" actId="14100"/>
        <pc:sldMkLst>
          <pc:docMk/>
          <pc:sldMk cId="1382631328" sldId="259"/>
        </pc:sldMkLst>
        <pc:spChg chg="add mod">
          <ac:chgData name="Löffler Janina" userId="7dc435fb-2448-4d2b-b63d-23f0c95b0fad" providerId="ADAL" clId="{D7D69260-A311-4995-AE0D-3F3E3F12820D}" dt="2025-04-28T17:46:51.870" v="4232" actId="20577"/>
          <ac:spMkLst>
            <pc:docMk/>
            <pc:sldMk cId="1382631328" sldId="259"/>
            <ac:spMk id="5" creationId="{6B16A61A-F0FF-9601-AAC5-50C02C2CDAF1}"/>
          </ac:spMkLst>
        </pc:spChg>
        <pc:spChg chg="mod">
          <ac:chgData name="Löffler Janina" userId="7dc435fb-2448-4d2b-b63d-23f0c95b0fad" providerId="ADAL" clId="{D7D69260-A311-4995-AE0D-3F3E3F12820D}" dt="2025-04-28T17:12:16.253" v="3160" actId="14100"/>
          <ac:spMkLst>
            <pc:docMk/>
            <pc:sldMk cId="1382631328" sldId="259"/>
            <ac:spMk id="27" creationId="{AA1ED2EC-A11B-EFC4-3543-84FE8CB70720}"/>
          </ac:spMkLst>
        </pc:spChg>
        <pc:picChg chg="mod">
          <ac:chgData name="Löffler Janina" userId="7dc435fb-2448-4d2b-b63d-23f0c95b0fad" providerId="ADAL" clId="{D7D69260-A311-4995-AE0D-3F3E3F12820D}" dt="2025-04-28T17:48:04.635" v="4239" actId="14100"/>
          <ac:picMkLst>
            <pc:docMk/>
            <pc:sldMk cId="1382631328" sldId="259"/>
            <ac:picMk id="10" creationId="{20EEC372-FDF7-6008-5DAA-1875FE2338E3}"/>
          </ac:picMkLst>
        </pc:picChg>
      </pc:sldChg>
      <pc:sldChg chg="modSp mod">
        <pc:chgData name="Löffler Janina" userId="7dc435fb-2448-4d2b-b63d-23f0c95b0fad" providerId="ADAL" clId="{D7D69260-A311-4995-AE0D-3F3E3F12820D}" dt="2025-04-28T08:34:58.981" v="30" actId="1076"/>
        <pc:sldMkLst>
          <pc:docMk/>
          <pc:sldMk cId="3113521579" sldId="260"/>
        </pc:sldMkLst>
      </pc:sldChg>
      <pc:sldChg chg="modSp mod">
        <pc:chgData name="Löffler Janina" userId="7dc435fb-2448-4d2b-b63d-23f0c95b0fad" providerId="ADAL" clId="{D7D69260-A311-4995-AE0D-3F3E3F12820D}" dt="2025-04-28T17:49:57.133" v="4255" actId="20577"/>
        <pc:sldMkLst>
          <pc:docMk/>
          <pc:sldMk cId="3216348509" sldId="262"/>
        </pc:sldMkLst>
        <pc:spChg chg="mod">
          <ac:chgData name="Löffler Janina" userId="7dc435fb-2448-4d2b-b63d-23f0c95b0fad" providerId="ADAL" clId="{D7D69260-A311-4995-AE0D-3F3E3F12820D}" dt="2025-04-28T17:49:57.133" v="4255" actId="20577"/>
          <ac:spMkLst>
            <pc:docMk/>
            <pc:sldMk cId="3216348509" sldId="262"/>
            <ac:spMk id="5" creationId="{E17C9929-E11D-7C46-D738-81B12A48AB62}"/>
          </ac:spMkLst>
        </pc:spChg>
      </pc:sldChg>
      <pc:sldChg chg="del">
        <pc:chgData name="Löffler Janina" userId="7dc435fb-2448-4d2b-b63d-23f0c95b0fad" providerId="ADAL" clId="{D7D69260-A311-4995-AE0D-3F3E3F12820D}" dt="2025-04-27T22:50:43.387" v="3" actId="2696"/>
        <pc:sldMkLst>
          <pc:docMk/>
          <pc:sldMk cId="2169060230" sldId="263"/>
        </pc:sldMkLst>
      </pc:sldChg>
      <pc:sldChg chg="addSp delSp modSp mod modClrScheme chgLayout">
        <pc:chgData name="Löffler Janina" userId="7dc435fb-2448-4d2b-b63d-23f0c95b0fad" providerId="ADAL" clId="{D7D69260-A311-4995-AE0D-3F3E3F12820D}" dt="2025-04-28T16:54:08.421" v="2890" actId="20577"/>
        <pc:sldMkLst>
          <pc:docMk/>
          <pc:sldMk cId="2631104813" sldId="289"/>
        </pc:sldMkLst>
        <pc:spChg chg="mod">
          <ac:chgData name="Löffler Janina" userId="7dc435fb-2448-4d2b-b63d-23f0c95b0fad" providerId="ADAL" clId="{D7D69260-A311-4995-AE0D-3F3E3F12820D}" dt="2025-04-28T08:45:15.059" v="59" actId="26606"/>
          <ac:spMkLst>
            <pc:docMk/>
            <pc:sldMk cId="2631104813" sldId="289"/>
            <ac:spMk id="2" creationId="{0DD74629-603B-2B18-DF64-2B1BF589BD19}"/>
          </ac:spMkLst>
        </pc:spChg>
        <pc:spChg chg="add del">
          <ac:chgData name="Löffler Janina" userId="7dc435fb-2448-4d2b-b63d-23f0c95b0fad" providerId="ADAL" clId="{D7D69260-A311-4995-AE0D-3F3E3F12820D}" dt="2025-04-28T08:45:15.059" v="59" actId="26606"/>
          <ac:spMkLst>
            <pc:docMk/>
            <pc:sldMk cId="2631104813" sldId="289"/>
            <ac:spMk id="4" creationId="{40D73363-0253-A9DA-B6D7-9FA2B00F2DA0}"/>
          </ac:spMkLst>
        </pc:spChg>
        <pc:spChg chg="mod">
          <ac:chgData name="Löffler Janina" userId="7dc435fb-2448-4d2b-b63d-23f0c95b0fad" providerId="ADAL" clId="{D7D69260-A311-4995-AE0D-3F3E3F12820D}" dt="2025-04-28T16:54:08.421" v="2890" actId="20577"/>
          <ac:spMkLst>
            <pc:docMk/>
            <pc:sldMk cId="2631104813" sldId="289"/>
            <ac:spMk id="5" creationId="{10F719F7-8C46-8D72-E4CD-A4213EF9E93C}"/>
          </ac:spMkLst>
        </pc:spChg>
        <pc:spChg chg="add mod">
          <ac:chgData name="Löffler Janina" userId="7dc435fb-2448-4d2b-b63d-23f0c95b0fad" providerId="ADAL" clId="{D7D69260-A311-4995-AE0D-3F3E3F12820D}" dt="2025-04-28T16:51:15.152" v="2884" actId="113"/>
          <ac:spMkLst>
            <pc:docMk/>
            <pc:sldMk cId="2631104813" sldId="289"/>
            <ac:spMk id="6" creationId="{FA29859F-4359-72F7-A266-25431C9C16FD}"/>
          </ac:spMkLst>
        </pc:spChg>
        <pc:picChg chg="add mod">
          <ac:chgData name="Löffler Janina" userId="7dc435fb-2448-4d2b-b63d-23f0c95b0fad" providerId="ADAL" clId="{D7D69260-A311-4995-AE0D-3F3E3F12820D}" dt="2025-04-28T08:48:12.108" v="99" actId="1076"/>
          <ac:picMkLst>
            <pc:docMk/>
            <pc:sldMk cId="2631104813" sldId="289"/>
            <ac:picMk id="1026" creationId="{85B5E391-DFF9-AC7E-C9FC-8AB00563635C}"/>
          </ac:picMkLst>
        </pc:picChg>
      </pc:sldChg>
      <pc:sldChg chg="addSp delSp modSp mod delAnim modAnim">
        <pc:chgData name="Löffler Janina" userId="7dc435fb-2448-4d2b-b63d-23f0c95b0fad" providerId="ADAL" clId="{D7D69260-A311-4995-AE0D-3F3E3F12820D}" dt="2025-04-28T16:45:19.251" v="2775" actId="478"/>
        <pc:sldMkLst>
          <pc:docMk/>
          <pc:sldMk cId="915568572" sldId="290"/>
        </pc:sldMkLst>
      </pc:sldChg>
      <pc:sldChg chg="modSp mod">
        <pc:chgData name="Löffler Janina" userId="7dc435fb-2448-4d2b-b63d-23f0c95b0fad" providerId="ADAL" clId="{D7D69260-A311-4995-AE0D-3F3E3F12820D}" dt="2025-04-28T12:50:26.262" v="1079" actId="1076"/>
        <pc:sldMkLst>
          <pc:docMk/>
          <pc:sldMk cId="16373363" sldId="293"/>
        </pc:sldMkLst>
        <pc:spChg chg="mod">
          <ac:chgData name="Löffler Janina" userId="7dc435fb-2448-4d2b-b63d-23f0c95b0fad" providerId="ADAL" clId="{D7D69260-A311-4995-AE0D-3F3E3F12820D}" dt="2025-04-28T12:50:26.262" v="1079" actId="1076"/>
          <ac:spMkLst>
            <pc:docMk/>
            <pc:sldMk cId="16373363" sldId="293"/>
            <ac:spMk id="3" creationId="{6B3326F0-78A2-9572-1536-C9D0AF95CE32}"/>
          </ac:spMkLst>
        </pc:spChg>
        <pc:spChg chg="mod">
          <ac:chgData name="Löffler Janina" userId="7dc435fb-2448-4d2b-b63d-23f0c95b0fad" providerId="ADAL" clId="{D7D69260-A311-4995-AE0D-3F3E3F12820D}" dt="2025-04-28T12:49:53.641" v="1074" actId="1036"/>
          <ac:spMkLst>
            <pc:docMk/>
            <pc:sldMk cId="16373363" sldId="293"/>
            <ac:spMk id="12" creationId="{DDC3E57E-E41F-A561-0002-1A3BAD320342}"/>
          </ac:spMkLst>
        </pc:spChg>
        <pc:picChg chg="mod">
          <ac:chgData name="Löffler Janina" userId="7dc435fb-2448-4d2b-b63d-23f0c95b0fad" providerId="ADAL" clId="{D7D69260-A311-4995-AE0D-3F3E3F12820D}" dt="2025-04-28T12:49:45.174" v="1066" actId="1036"/>
          <ac:picMkLst>
            <pc:docMk/>
            <pc:sldMk cId="16373363" sldId="293"/>
            <ac:picMk id="10" creationId="{6B45D21D-A455-BB10-1975-6A9E27832B8A}"/>
          </ac:picMkLst>
        </pc:picChg>
      </pc:sldChg>
      <pc:sldChg chg="del">
        <pc:chgData name="Löffler Janina" userId="7dc435fb-2448-4d2b-b63d-23f0c95b0fad" providerId="ADAL" clId="{D7D69260-A311-4995-AE0D-3F3E3F12820D}" dt="2025-04-28T16:56:12.988" v="2897" actId="2696"/>
        <pc:sldMkLst>
          <pc:docMk/>
          <pc:sldMk cId="2594824214" sldId="295"/>
        </pc:sldMkLst>
      </pc:sldChg>
      <pc:sldChg chg="addSp delSp modSp mod">
        <pc:chgData name="Löffler Janina" userId="7dc435fb-2448-4d2b-b63d-23f0c95b0fad" providerId="ADAL" clId="{D7D69260-A311-4995-AE0D-3F3E3F12820D}" dt="2025-04-28T16:54:54.447" v="2891"/>
        <pc:sldMkLst>
          <pc:docMk/>
          <pc:sldMk cId="2717922670" sldId="296"/>
        </pc:sldMkLst>
        <pc:spChg chg="add mod">
          <ac:chgData name="Löffler Janina" userId="7dc435fb-2448-4d2b-b63d-23f0c95b0fad" providerId="ADAL" clId="{D7D69260-A311-4995-AE0D-3F3E3F12820D}" dt="2025-04-28T08:53:24.337" v="126" actId="1037"/>
          <ac:spMkLst>
            <pc:docMk/>
            <pc:sldMk cId="2717922670" sldId="296"/>
            <ac:spMk id="6" creationId="{1AF7866A-3177-9DBF-C941-2183DF487F23}"/>
          </ac:spMkLst>
        </pc:spChg>
        <pc:spChg chg="mod">
          <ac:chgData name="Löffler Janina" userId="7dc435fb-2448-4d2b-b63d-23f0c95b0fad" providerId="ADAL" clId="{D7D69260-A311-4995-AE0D-3F3E3F12820D}" dt="2025-04-28T16:54:54.447" v="2891"/>
          <ac:spMkLst>
            <pc:docMk/>
            <pc:sldMk cId="2717922670" sldId="296"/>
            <ac:spMk id="10" creationId="{684D1F39-C1AB-A9D4-A6E3-07DBBAE40630}"/>
          </ac:spMkLst>
        </pc:spChg>
        <pc:spChg chg="add mod">
          <ac:chgData name="Löffler Janina" userId="7dc435fb-2448-4d2b-b63d-23f0c95b0fad" providerId="ADAL" clId="{D7D69260-A311-4995-AE0D-3F3E3F12820D}" dt="2025-04-28T16:01:49.641" v="2087" actId="1076"/>
          <ac:spMkLst>
            <pc:docMk/>
            <pc:sldMk cId="2717922670" sldId="296"/>
            <ac:spMk id="12" creationId="{57B88C33-E54A-2371-BF0B-C5A514955684}"/>
          </ac:spMkLst>
        </pc:spChg>
        <pc:spChg chg="add mod">
          <ac:chgData name="Löffler Janina" userId="7dc435fb-2448-4d2b-b63d-23f0c95b0fad" providerId="ADAL" clId="{D7D69260-A311-4995-AE0D-3F3E3F12820D}" dt="2025-04-28T15:58:26.140" v="2030" actId="207"/>
          <ac:spMkLst>
            <pc:docMk/>
            <pc:sldMk cId="2717922670" sldId="296"/>
            <ac:spMk id="13" creationId="{E6837666-1AFE-F611-C3CC-B43209C30C68}"/>
          </ac:spMkLst>
        </pc:spChg>
        <pc:picChg chg="add mod">
          <ac:chgData name="Löffler Janina" userId="7dc435fb-2448-4d2b-b63d-23f0c95b0fad" providerId="ADAL" clId="{D7D69260-A311-4995-AE0D-3F3E3F12820D}" dt="2025-04-28T08:53:24.337" v="126" actId="1037"/>
          <ac:picMkLst>
            <pc:docMk/>
            <pc:sldMk cId="2717922670" sldId="296"/>
            <ac:picMk id="3" creationId="{36F431F9-446A-2598-59C7-2DC5EBDECF5C}"/>
          </ac:picMkLst>
        </pc:picChg>
        <pc:picChg chg="add mod">
          <ac:chgData name="Löffler Janina" userId="7dc435fb-2448-4d2b-b63d-23f0c95b0fad" providerId="ADAL" clId="{D7D69260-A311-4995-AE0D-3F3E3F12820D}" dt="2025-04-28T15:56:01.053" v="1885" actId="1076"/>
          <ac:picMkLst>
            <pc:docMk/>
            <pc:sldMk cId="2717922670" sldId="296"/>
            <ac:picMk id="2050" creationId="{D128BC02-5907-C393-58AA-F47360DBDD6B}"/>
          </ac:picMkLst>
        </pc:picChg>
      </pc:sldChg>
      <pc:sldChg chg="modSp mod">
        <pc:chgData name="Löffler Janina" userId="7dc435fb-2448-4d2b-b63d-23f0c95b0fad" providerId="ADAL" clId="{D7D69260-A311-4995-AE0D-3F3E3F12820D}" dt="2025-04-28T12:14:50.878" v="803" actId="1037"/>
        <pc:sldMkLst>
          <pc:docMk/>
          <pc:sldMk cId="681445897" sldId="298"/>
        </pc:sldMkLst>
        <pc:spChg chg="mod">
          <ac:chgData name="Löffler Janina" userId="7dc435fb-2448-4d2b-b63d-23f0c95b0fad" providerId="ADAL" clId="{D7D69260-A311-4995-AE0D-3F3E3F12820D}" dt="2025-04-28T12:14:50.878" v="803" actId="1037"/>
          <ac:spMkLst>
            <pc:docMk/>
            <pc:sldMk cId="681445897" sldId="298"/>
            <ac:spMk id="6" creationId="{178B6F38-BC21-124A-2810-248CB64E59B0}"/>
          </ac:spMkLst>
        </pc:spChg>
        <pc:spChg chg="mod">
          <ac:chgData name="Löffler Janina" userId="7dc435fb-2448-4d2b-b63d-23f0c95b0fad" providerId="ADAL" clId="{D7D69260-A311-4995-AE0D-3F3E3F12820D}" dt="2025-04-28T12:14:50.878" v="803" actId="1037"/>
          <ac:spMkLst>
            <pc:docMk/>
            <pc:sldMk cId="681445897" sldId="298"/>
            <ac:spMk id="23" creationId="{8D4C39C0-7E90-0BA7-B87E-50FB47A5CDCF}"/>
          </ac:spMkLst>
        </pc:spChg>
      </pc:sldChg>
      <pc:sldChg chg="addSp delSp modSp mod">
        <pc:chgData name="Löffler Janina" userId="7dc435fb-2448-4d2b-b63d-23f0c95b0fad" providerId="ADAL" clId="{D7D69260-A311-4995-AE0D-3F3E3F12820D}" dt="2025-04-28T17:03:03.669" v="2951" actId="1036"/>
        <pc:sldMkLst>
          <pc:docMk/>
          <pc:sldMk cId="3661382861" sldId="299"/>
        </pc:sldMkLst>
        <pc:spChg chg="mod">
          <ac:chgData name="Löffler Janina" userId="7dc435fb-2448-4d2b-b63d-23f0c95b0fad" providerId="ADAL" clId="{D7D69260-A311-4995-AE0D-3F3E3F12820D}" dt="2025-04-28T16:55:02.270" v="2892"/>
          <ac:spMkLst>
            <pc:docMk/>
            <pc:sldMk cId="3661382861" sldId="299"/>
            <ac:spMk id="3" creationId="{EE2AB9C9-B877-FDD0-F998-0618C67964EB}"/>
          </ac:spMkLst>
        </pc:spChg>
        <pc:spChg chg="add mod">
          <ac:chgData name="Löffler Janina" userId="7dc435fb-2448-4d2b-b63d-23f0c95b0fad" providerId="ADAL" clId="{D7D69260-A311-4995-AE0D-3F3E3F12820D}" dt="2025-04-28T16:59:01.103" v="2916" actId="20577"/>
          <ac:spMkLst>
            <pc:docMk/>
            <pc:sldMk cId="3661382861" sldId="299"/>
            <ac:spMk id="6" creationId="{47340C70-0C6F-ACE0-1B4F-201705C92D66}"/>
          </ac:spMkLst>
        </pc:spChg>
        <pc:spChg chg="add mod">
          <ac:chgData name="Löffler Janina" userId="7dc435fb-2448-4d2b-b63d-23f0c95b0fad" providerId="ADAL" clId="{D7D69260-A311-4995-AE0D-3F3E3F12820D}" dt="2025-04-28T17:02:17.142" v="2946" actId="1076"/>
          <ac:spMkLst>
            <pc:docMk/>
            <pc:sldMk cId="3661382861" sldId="299"/>
            <ac:spMk id="14" creationId="{7A6852D4-6F98-ABE0-98E2-90B28FA1491C}"/>
          </ac:spMkLst>
        </pc:spChg>
        <pc:picChg chg="add mod">
          <ac:chgData name="Löffler Janina" userId="7dc435fb-2448-4d2b-b63d-23f0c95b0fad" providerId="ADAL" clId="{D7D69260-A311-4995-AE0D-3F3E3F12820D}" dt="2025-04-28T17:02:21.425" v="2947" actId="1076"/>
          <ac:picMkLst>
            <pc:docMk/>
            <pc:sldMk cId="3661382861" sldId="299"/>
            <ac:picMk id="9" creationId="{60FFF161-DBBA-F655-B8B1-B433BD1ADB7A}"/>
          </ac:picMkLst>
        </pc:picChg>
        <pc:picChg chg="add mod">
          <ac:chgData name="Löffler Janina" userId="7dc435fb-2448-4d2b-b63d-23f0c95b0fad" providerId="ADAL" clId="{D7D69260-A311-4995-AE0D-3F3E3F12820D}" dt="2025-04-28T16:55:47.839" v="2895" actId="1076"/>
          <ac:picMkLst>
            <pc:docMk/>
            <pc:sldMk cId="3661382861" sldId="299"/>
            <ac:picMk id="3074" creationId="{1BBB3E70-1B38-BB17-6FCB-A85C62B20FB0}"/>
          </ac:picMkLst>
        </pc:picChg>
        <pc:cxnChg chg="add mod">
          <ac:chgData name="Löffler Janina" userId="7dc435fb-2448-4d2b-b63d-23f0c95b0fad" providerId="ADAL" clId="{D7D69260-A311-4995-AE0D-3F3E3F12820D}" dt="2025-04-28T17:03:03.669" v="2951" actId="1036"/>
          <ac:cxnSpMkLst>
            <pc:docMk/>
            <pc:sldMk cId="3661382861" sldId="299"/>
            <ac:cxnSpMk id="8" creationId="{F5D5B9EA-F9B5-4ACE-D54A-8BC537F8F869}"/>
          </ac:cxnSpMkLst>
        </pc:cxnChg>
        <pc:cxnChg chg="add mod">
          <ac:chgData name="Löffler Janina" userId="7dc435fb-2448-4d2b-b63d-23f0c95b0fad" providerId="ADAL" clId="{D7D69260-A311-4995-AE0D-3F3E3F12820D}" dt="2025-04-28T17:01:12.597" v="2930" actId="208"/>
          <ac:cxnSpMkLst>
            <pc:docMk/>
            <pc:sldMk cId="3661382861" sldId="299"/>
            <ac:cxnSpMk id="10" creationId="{D0C0FBC1-958F-C772-EF79-EE5A966E828F}"/>
          </ac:cxnSpMkLst>
        </pc:cxnChg>
      </pc:sldChg>
      <pc:sldChg chg="del">
        <pc:chgData name="Löffler Janina" userId="7dc435fb-2448-4d2b-b63d-23f0c95b0fad" providerId="ADAL" clId="{D7D69260-A311-4995-AE0D-3F3E3F12820D}" dt="2025-04-27T22:50:16.324" v="2" actId="47"/>
        <pc:sldMkLst>
          <pc:docMk/>
          <pc:sldMk cId="1212783745" sldId="300"/>
        </pc:sldMkLst>
      </pc:sldChg>
      <pc:sldChg chg="del">
        <pc:chgData name="Löffler Janina" userId="7dc435fb-2448-4d2b-b63d-23f0c95b0fad" providerId="ADAL" clId="{D7D69260-A311-4995-AE0D-3F3E3F12820D}" dt="2025-04-28T17:11:22.948" v="3152" actId="47"/>
        <pc:sldMkLst>
          <pc:docMk/>
          <pc:sldMk cId="4283322419" sldId="301"/>
        </pc:sldMkLst>
      </pc:sldChg>
      <pc:sldChg chg="addSp delSp modSp mod addAnim delAnim modAnim">
        <pc:chgData name="Löffler Janina" userId="7dc435fb-2448-4d2b-b63d-23f0c95b0fad" providerId="ADAL" clId="{D7D69260-A311-4995-AE0D-3F3E3F12820D}" dt="2025-04-28T17:11:07.303" v="3151" actId="207"/>
        <pc:sldMkLst>
          <pc:docMk/>
          <pc:sldMk cId="3088191876" sldId="302"/>
        </pc:sldMkLst>
        <pc:spChg chg="mod">
          <ac:chgData name="Löffler Janina" userId="7dc435fb-2448-4d2b-b63d-23f0c95b0fad" providerId="ADAL" clId="{D7D69260-A311-4995-AE0D-3F3E3F12820D}" dt="2025-04-28T17:04:48.753" v="3030" actId="20577"/>
          <ac:spMkLst>
            <pc:docMk/>
            <pc:sldMk cId="3088191876" sldId="302"/>
            <ac:spMk id="2" creationId="{91D392B8-CEFC-D45A-7658-F12405189A30}"/>
          </ac:spMkLst>
        </pc:spChg>
        <pc:spChg chg="mod">
          <ac:chgData name="Löffler Janina" userId="7dc435fb-2448-4d2b-b63d-23f0c95b0fad" providerId="ADAL" clId="{D7D69260-A311-4995-AE0D-3F3E3F12820D}" dt="2025-04-28T17:11:07.303" v="3151" actId="207"/>
          <ac:spMkLst>
            <pc:docMk/>
            <pc:sldMk cId="3088191876" sldId="302"/>
            <ac:spMk id="3" creationId="{55BB5E41-9FE6-C67D-9BE8-27FEBCD89319}"/>
          </ac:spMkLst>
        </pc:spChg>
        <pc:spChg chg="add del mod">
          <ac:chgData name="Löffler Janina" userId="7dc435fb-2448-4d2b-b63d-23f0c95b0fad" providerId="ADAL" clId="{D7D69260-A311-4995-AE0D-3F3E3F12820D}" dt="2025-04-28T17:08:07.425" v="3102" actId="1076"/>
          <ac:spMkLst>
            <pc:docMk/>
            <pc:sldMk cId="3088191876" sldId="302"/>
            <ac:spMk id="5" creationId="{C5C60944-65E2-ECE7-ADFD-5934E13D2602}"/>
          </ac:spMkLst>
        </pc:spChg>
      </pc:sldChg>
      <pc:sldChg chg="modSp mod">
        <pc:chgData name="Löffler Janina" userId="7dc435fb-2448-4d2b-b63d-23f0c95b0fad" providerId="ADAL" clId="{D7D69260-A311-4995-AE0D-3F3E3F12820D}" dt="2025-04-28T17:20:34.822" v="3669" actId="255"/>
        <pc:sldMkLst>
          <pc:docMk/>
          <pc:sldMk cId="3863538880" sldId="303"/>
        </pc:sldMkLst>
        <pc:spChg chg="mod">
          <ac:chgData name="Löffler Janina" userId="7dc435fb-2448-4d2b-b63d-23f0c95b0fad" providerId="ADAL" clId="{D7D69260-A311-4995-AE0D-3F3E3F12820D}" dt="2025-04-28T07:03:06.230" v="22" actId="790"/>
          <ac:spMkLst>
            <pc:docMk/>
            <pc:sldMk cId="3863538880" sldId="303"/>
            <ac:spMk id="2" creationId="{E7966F40-DF47-5F99-8F7A-A01C7DD5BC8D}"/>
          </ac:spMkLst>
        </pc:spChg>
        <pc:spChg chg="mod">
          <ac:chgData name="Löffler Janina" userId="7dc435fb-2448-4d2b-b63d-23f0c95b0fad" providerId="ADAL" clId="{D7D69260-A311-4995-AE0D-3F3E3F12820D}" dt="2025-04-28T07:03:06.230" v="22" actId="790"/>
          <ac:spMkLst>
            <pc:docMk/>
            <pc:sldMk cId="3863538880" sldId="303"/>
            <ac:spMk id="3" creationId="{177A6818-20BA-2063-96B5-B19D79569D4D}"/>
          </ac:spMkLst>
        </pc:spChg>
        <pc:spChg chg="mod">
          <ac:chgData name="Löffler Janina" userId="7dc435fb-2448-4d2b-b63d-23f0c95b0fad" providerId="ADAL" clId="{D7D69260-A311-4995-AE0D-3F3E3F12820D}" dt="2025-04-28T17:20:34.822" v="3669" actId="255"/>
          <ac:spMkLst>
            <pc:docMk/>
            <pc:sldMk cId="3863538880" sldId="303"/>
            <ac:spMk id="4" creationId="{D7CB652F-5046-E268-BC9D-56704003CB51}"/>
          </ac:spMkLst>
        </pc:spChg>
      </pc:sldChg>
      <pc:sldChg chg="addSp modSp mod">
        <pc:chgData name="Löffler Janina" userId="7dc435fb-2448-4d2b-b63d-23f0c95b0fad" providerId="ADAL" clId="{D7D69260-A311-4995-AE0D-3F3E3F12820D}" dt="2025-04-28T17:49:00.545" v="4241"/>
        <pc:sldMkLst>
          <pc:docMk/>
          <pc:sldMk cId="3072429540" sldId="305"/>
        </pc:sldMkLst>
        <pc:spChg chg="add mod">
          <ac:chgData name="Löffler Janina" userId="7dc435fb-2448-4d2b-b63d-23f0c95b0fad" providerId="ADAL" clId="{D7D69260-A311-4995-AE0D-3F3E3F12820D}" dt="2025-04-28T17:49:00.545" v="4241"/>
          <ac:spMkLst>
            <pc:docMk/>
            <pc:sldMk cId="3072429540" sldId="305"/>
            <ac:spMk id="3" creationId="{AB200B86-B42C-3403-4EF9-4C9EEE457CDB}"/>
          </ac:spMkLst>
        </pc:spChg>
        <pc:spChg chg="mod">
          <ac:chgData name="Löffler Janina" userId="7dc435fb-2448-4d2b-b63d-23f0c95b0fad" providerId="ADAL" clId="{D7D69260-A311-4995-AE0D-3F3E3F12820D}" dt="2025-04-28T17:48:35.725" v="4240" actId="1076"/>
          <ac:spMkLst>
            <pc:docMk/>
            <pc:sldMk cId="3072429540" sldId="305"/>
            <ac:spMk id="11" creationId="{BD0B9E04-8CE8-BB91-71E6-425E6C30B6E5}"/>
          </ac:spMkLst>
        </pc:spChg>
      </pc:sldChg>
      <pc:sldChg chg="addSp modSp modNotesTx">
        <pc:chgData name="Löffler Janina" userId="7dc435fb-2448-4d2b-b63d-23f0c95b0fad" providerId="ADAL" clId="{D7D69260-A311-4995-AE0D-3F3E3F12820D}" dt="2025-04-28T17:49:03.205" v="4242"/>
        <pc:sldMkLst>
          <pc:docMk/>
          <pc:sldMk cId="676136860" sldId="306"/>
        </pc:sldMkLst>
        <pc:spChg chg="add mod">
          <ac:chgData name="Löffler Janina" userId="7dc435fb-2448-4d2b-b63d-23f0c95b0fad" providerId="ADAL" clId="{D7D69260-A311-4995-AE0D-3F3E3F12820D}" dt="2025-04-28T17:49:03.205" v="4242"/>
          <ac:spMkLst>
            <pc:docMk/>
            <pc:sldMk cId="676136860" sldId="306"/>
            <ac:spMk id="3" creationId="{0CD845FF-AE2E-1F4F-FD0D-CCE485CBD8DD}"/>
          </ac:spMkLst>
        </pc:spChg>
      </pc:sldChg>
      <pc:sldChg chg="modSp mod">
        <pc:chgData name="Löffler Janina" userId="7dc435fb-2448-4d2b-b63d-23f0c95b0fad" providerId="ADAL" clId="{D7D69260-A311-4995-AE0D-3F3E3F12820D}" dt="2025-04-28T08:29:16.424" v="24" actId="20577"/>
        <pc:sldMkLst>
          <pc:docMk/>
          <pc:sldMk cId="2911517255" sldId="307"/>
        </pc:sldMkLst>
        <pc:spChg chg="mod">
          <ac:chgData name="Löffler Janina" userId="7dc435fb-2448-4d2b-b63d-23f0c95b0fad" providerId="ADAL" clId="{D7D69260-A311-4995-AE0D-3F3E3F12820D}" dt="2025-04-28T08:29:16.424" v="24" actId="20577"/>
          <ac:spMkLst>
            <pc:docMk/>
            <pc:sldMk cId="2911517255" sldId="307"/>
            <ac:spMk id="8" creationId="{5F3344F1-AB4C-6062-5221-F52F5189A86F}"/>
          </ac:spMkLst>
        </pc:spChg>
      </pc:sldChg>
      <pc:sldChg chg="modSp mod">
        <pc:chgData name="Löffler Janina" userId="7dc435fb-2448-4d2b-b63d-23f0c95b0fad" providerId="ADAL" clId="{D7D69260-A311-4995-AE0D-3F3E3F12820D}" dt="2025-04-28T12:09:16.353" v="751" actId="20577"/>
        <pc:sldMkLst>
          <pc:docMk/>
          <pc:sldMk cId="1860813390" sldId="308"/>
        </pc:sldMkLst>
        <pc:spChg chg="mod">
          <ac:chgData name="Löffler Janina" userId="7dc435fb-2448-4d2b-b63d-23f0c95b0fad" providerId="ADAL" clId="{D7D69260-A311-4995-AE0D-3F3E3F12820D}" dt="2025-04-28T12:09:16.353" v="751" actId="20577"/>
          <ac:spMkLst>
            <pc:docMk/>
            <pc:sldMk cId="1860813390" sldId="308"/>
            <ac:spMk id="2" creationId="{5E902F32-C75E-2BDE-BDA7-45B899B0E753}"/>
          </ac:spMkLst>
        </pc:spChg>
        <pc:spChg chg="mod">
          <ac:chgData name="Löffler Janina" userId="7dc435fb-2448-4d2b-b63d-23f0c95b0fad" providerId="ADAL" clId="{D7D69260-A311-4995-AE0D-3F3E3F12820D}" dt="2025-04-28T12:08:41.054" v="733" actId="1035"/>
          <ac:spMkLst>
            <pc:docMk/>
            <pc:sldMk cId="1860813390" sldId="308"/>
            <ac:spMk id="6" creationId="{8CA1B9FD-D5AE-26EA-46F8-BBD0921BDB01}"/>
          </ac:spMkLst>
        </pc:spChg>
        <pc:spChg chg="mod">
          <ac:chgData name="Löffler Janina" userId="7dc435fb-2448-4d2b-b63d-23f0c95b0fad" providerId="ADAL" clId="{D7D69260-A311-4995-AE0D-3F3E3F12820D}" dt="2025-04-28T11:49:04.305" v="441" actId="1035"/>
          <ac:spMkLst>
            <pc:docMk/>
            <pc:sldMk cId="1860813390" sldId="308"/>
            <ac:spMk id="8" creationId="{3A85B719-D51D-D61D-6EF2-2032D273C5F7}"/>
          </ac:spMkLst>
        </pc:spChg>
        <pc:picChg chg="mod modCrop">
          <ac:chgData name="Löffler Janina" userId="7dc435fb-2448-4d2b-b63d-23f0c95b0fad" providerId="ADAL" clId="{D7D69260-A311-4995-AE0D-3F3E3F12820D}" dt="2025-04-28T12:07:52.947" v="704" actId="14100"/>
          <ac:picMkLst>
            <pc:docMk/>
            <pc:sldMk cId="1860813390" sldId="308"/>
            <ac:picMk id="5" creationId="{CD2D995E-945F-2C23-B811-9B48ECA82FCA}"/>
          </ac:picMkLst>
        </pc:picChg>
      </pc:sldChg>
      <pc:sldChg chg="addSp modSp mod">
        <pc:chgData name="Löffler Janina" userId="7dc435fb-2448-4d2b-b63d-23f0c95b0fad" providerId="ADAL" clId="{D7D69260-A311-4995-AE0D-3F3E3F12820D}" dt="2025-04-28T12:49:30.089" v="1052" actId="20577"/>
        <pc:sldMkLst>
          <pc:docMk/>
          <pc:sldMk cId="4294051312" sldId="309"/>
        </pc:sldMkLst>
        <pc:spChg chg="add mod">
          <ac:chgData name="Löffler Janina" userId="7dc435fb-2448-4d2b-b63d-23f0c95b0fad" providerId="ADAL" clId="{D7D69260-A311-4995-AE0D-3F3E3F12820D}" dt="2025-04-28T12:25:10.585" v="927" actId="1035"/>
          <ac:spMkLst>
            <pc:docMk/>
            <pc:sldMk cId="4294051312" sldId="309"/>
            <ac:spMk id="3" creationId="{9D8492E5-15BC-DC91-0166-5D10FD9E423B}"/>
          </ac:spMkLst>
        </pc:spChg>
        <pc:spChg chg="add mod">
          <ac:chgData name="Löffler Janina" userId="7dc435fb-2448-4d2b-b63d-23f0c95b0fad" providerId="ADAL" clId="{D7D69260-A311-4995-AE0D-3F3E3F12820D}" dt="2025-04-28T12:24:02.475" v="921" actId="1036"/>
          <ac:spMkLst>
            <pc:docMk/>
            <pc:sldMk cId="4294051312" sldId="309"/>
            <ac:spMk id="5" creationId="{3A50FE56-6E04-AC87-E55E-CBEEB209BD21}"/>
          </ac:spMkLst>
        </pc:spChg>
        <pc:spChg chg="mod">
          <ac:chgData name="Löffler Janina" userId="7dc435fb-2448-4d2b-b63d-23f0c95b0fad" providerId="ADAL" clId="{D7D69260-A311-4995-AE0D-3F3E3F12820D}" dt="2025-04-28T12:23:34.959" v="910" actId="1076"/>
          <ac:spMkLst>
            <pc:docMk/>
            <pc:sldMk cId="4294051312" sldId="309"/>
            <ac:spMk id="6" creationId="{9E364A40-5308-FCC8-0C17-E57AED11493E}"/>
          </ac:spMkLst>
        </pc:spChg>
        <pc:spChg chg="mod">
          <ac:chgData name="Löffler Janina" userId="7dc435fb-2448-4d2b-b63d-23f0c95b0fad" providerId="ADAL" clId="{D7D69260-A311-4995-AE0D-3F3E3F12820D}" dt="2025-04-28T12:49:30.089" v="1052" actId="20577"/>
          <ac:spMkLst>
            <pc:docMk/>
            <pc:sldMk cId="4294051312" sldId="309"/>
            <ac:spMk id="11" creationId="{C6AF55FF-F9CC-CE92-3902-A3DC7B57AFEA}"/>
          </ac:spMkLst>
        </pc:spChg>
        <pc:picChg chg="mod">
          <ac:chgData name="Löffler Janina" userId="7dc435fb-2448-4d2b-b63d-23f0c95b0fad" providerId="ADAL" clId="{D7D69260-A311-4995-AE0D-3F3E3F12820D}" dt="2025-04-28T12:49:27.650" v="1050" actId="1035"/>
          <ac:picMkLst>
            <pc:docMk/>
            <pc:sldMk cId="4294051312" sldId="309"/>
            <ac:picMk id="12" creationId="{9813563A-7C0B-A4E4-E3EB-07B03C0210B2}"/>
          </ac:picMkLst>
        </pc:picChg>
        <pc:picChg chg="mod modCrop">
          <ac:chgData name="Löffler Janina" userId="7dc435fb-2448-4d2b-b63d-23f0c95b0fad" providerId="ADAL" clId="{D7D69260-A311-4995-AE0D-3F3E3F12820D}" dt="2025-04-28T12:24:02.475" v="921" actId="1036"/>
          <ac:picMkLst>
            <pc:docMk/>
            <pc:sldMk cId="4294051312" sldId="309"/>
            <ac:picMk id="14" creationId="{78144F00-685A-40B8-1BE1-37018B1D704F}"/>
          </ac:picMkLst>
        </pc:picChg>
      </pc:sldChg>
      <pc:sldChg chg="addSp delSp modSp mod">
        <pc:chgData name="Löffler Janina" userId="7dc435fb-2448-4d2b-b63d-23f0c95b0fad" providerId="ADAL" clId="{D7D69260-A311-4995-AE0D-3F3E3F12820D}" dt="2025-04-28T12:52:17.711" v="1080"/>
        <pc:sldMkLst>
          <pc:docMk/>
          <pc:sldMk cId="1114641227" sldId="310"/>
        </pc:sldMkLst>
        <pc:spChg chg="add mod">
          <ac:chgData name="Löffler Janina" userId="7dc435fb-2448-4d2b-b63d-23f0c95b0fad" providerId="ADAL" clId="{D7D69260-A311-4995-AE0D-3F3E3F12820D}" dt="2025-04-28T12:14:28.380" v="800" actId="14100"/>
          <ac:spMkLst>
            <pc:docMk/>
            <pc:sldMk cId="1114641227" sldId="310"/>
            <ac:spMk id="6" creationId="{9824443B-BCEE-DCC1-49CA-A9B3EBBD0C46}"/>
          </ac:spMkLst>
        </pc:spChg>
        <pc:spChg chg="add mod">
          <ac:chgData name="Löffler Janina" userId="7dc435fb-2448-4d2b-b63d-23f0c95b0fad" providerId="ADAL" clId="{D7D69260-A311-4995-AE0D-3F3E3F12820D}" dt="2025-04-28T12:13:45.492" v="793" actId="14100"/>
          <ac:spMkLst>
            <pc:docMk/>
            <pc:sldMk cId="1114641227" sldId="310"/>
            <ac:spMk id="7" creationId="{AFA450CD-3ABE-6117-E935-7B994BFB9B79}"/>
          </ac:spMkLst>
        </pc:spChg>
        <pc:spChg chg="add mod">
          <ac:chgData name="Löffler Janina" userId="7dc435fb-2448-4d2b-b63d-23f0c95b0fad" providerId="ADAL" clId="{D7D69260-A311-4995-AE0D-3F3E3F12820D}" dt="2025-04-28T12:52:17.711" v="1080"/>
          <ac:spMkLst>
            <pc:docMk/>
            <pc:sldMk cId="1114641227" sldId="310"/>
            <ac:spMk id="8" creationId="{05EF8557-9447-CA5B-CB3F-61A7F6B123E4}"/>
          </ac:spMkLst>
        </pc:spChg>
        <pc:picChg chg="add mod">
          <ac:chgData name="Löffler Janina" userId="7dc435fb-2448-4d2b-b63d-23f0c95b0fad" providerId="ADAL" clId="{D7D69260-A311-4995-AE0D-3F3E3F12820D}" dt="2025-04-28T12:09:40.489" v="752"/>
          <ac:picMkLst>
            <pc:docMk/>
            <pc:sldMk cId="1114641227" sldId="310"/>
            <ac:picMk id="3" creationId="{A6C985C2-5DE2-86A4-8125-7ADAB963C137}"/>
          </ac:picMkLst>
        </pc:picChg>
      </pc:sldChg>
      <pc:sldChg chg="addSp modSp mod">
        <pc:chgData name="Löffler Janina" userId="7dc435fb-2448-4d2b-b63d-23f0c95b0fad" providerId="ADAL" clId="{D7D69260-A311-4995-AE0D-3F3E3F12820D}" dt="2025-04-28T17:19:43.867" v="3667" actId="1076"/>
        <pc:sldMkLst>
          <pc:docMk/>
          <pc:sldMk cId="2869519042" sldId="312"/>
        </pc:sldMkLst>
        <pc:spChg chg="mod">
          <ac:chgData name="Löffler Janina" userId="7dc435fb-2448-4d2b-b63d-23f0c95b0fad" providerId="ADAL" clId="{D7D69260-A311-4995-AE0D-3F3E3F12820D}" dt="2025-04-28T17:15:22.330" v="3192" actId="20577"/>
          <ac:spMkLst>
            <pc:docMk/>
            <pc:sldMk cId="2869519042" sldId="312"/>
            <ac:spMk id="2" creationId="{7333264E-D6D9-8C13-D60A-235D87A7BFED}"/>
          </ac:spMkLst>
        </pc:spChg>
        <pc:spChg chg="add mod">
          <ac:chgData name="Löffler Janina" userId="7dc435fb-2448-4d2b-b63d-23f0c95b0fad" providerId="ADAL" clId="{D7D69260-A311-4995-AE0D-3F3E3F12820D}" dt="2025-04-28T17:19:43.867" v="3667" actId="1076"/>
          <ac:spMkLst>
            <pc:docMk/>
            <pc:sldMk cId="2869519042" sldId="312"/>
            <ac:spMk id="3" creationId="{BCE6B456-4A33-6410-F0A0-87B644BB0F82}"/>
          </ac:spMkLst>
        </pc:spChg>
        <pc:spChg chg="mod">
          <ac:chgData name="Löffler Janina" userId="7dc435fb-2448-4d2b-b63d-23f0c95b0fad" providerId="ADAL" clId="{D7D69260-A311-4995-AE0D-3F3E3F12820D}" dt="2025-04-28T17:15:50.561" v="3196" actId="1076"/>
          <ac:spMkLst>
            <pc:docMk/>
            <pc:sldMk cId="2869519042" sldId="312"/>
            <ac:spMk id="5" creationId="{D22D956B-A49C-B077-5CFF-38C4E5122866}"/>
          </ac:spMkLst>
        </pc:spChg>
        <pc:picChg chg="mod">
          <ac:chgData name="Löffler Janina" userId="7dc435fb-2448-4d2b-b63d-23f0c95b0fad" providerId="ADAL" clId="{D7D69260-A311-4995-AE0D-3F3E3F12820D}" dt="2025-04-28T17:15:45.884" v="3195" actId="1076"/>
          <ac:picMkLst>
            <pc:docMk/>
            <pc:sldMk cId="2869519042" sldId="312"/>
            <ac:picMk id="2050" creationId="{D6ACDAEF-C708-C240-566E-DDC139CA66ED}"/>
          </ac:picMkLst>
        </pc:picChg>
      </pc:sldChg>
      <pc:sldChg chg="modSp add mod modAnim">
        <pc:chgData name="Löffler Janina" userId="7dc435fb-2448-4d2b-b63d-23f0c95b0fad" providerId="ADAL" clId="{D7D69260-A311-4995-AE0D-3F3E3F12820D}" dt="2025-04-28T17:09:21.740" v="3142"/>
        <pc:sldMkLst>
          <pc:docMk/>
          <pc:sldMk cId="1543127287" sldId="313"/>
        </pc:sldMkLst>
      </pc:sldChg>
      <pc:sldChg chg="del">
        <pc:chgData name="Löffler Janina" userId="7dc435fb-2448-4d2b-b63d-23f0c95b0fad" providerId="ADAL" clId="{D7D69260-A311-4995-AE0D-3F3E3F12820D}" dt="2025-04-27T22:50:04.446" v="0" actId="47"/>
        <pc:sldMkLst>
          <pc:docMk/>
          <pc:sldMk cId="1606350866" sldId="313"/>
        </pc:sldMkLst>
      </pc:sldChg>
      <pc:sldChg chg="del">
        <pc:chgData name="Löffler Janina" userId="7dc435fb-2448-4d2b-b63d-23f0c95b0fad" providerId="ADAL" clId="{D7D69260-A311-4995-AE0D-3F3E3F12820D}" dt="2025-04-27T22:50:06.807" v="1" actId="47"/>
        <pc:sldMkLst>
          <pc:docMk/>
          <pc:sldMk cId="1096179420" sldId="314"/>
        </pc:sldMkLst>
      </pc:sldChg>
      <pc:sldChg chg="new del">
        <pc:chgData name="Löffler Janina" userId="7dc435fb-2448-4d2b-b63d-23f0c95b0fad" providerId="ADAL" clId="{D7D69260-A311-4995-AE0D-3F3E3F12820D}" dt="2025-04-28T16:54:06.138" v="2889" actId="680"/>
        <pc:sldMkLst>
          <pc:docMk/>
          <pc:sldMk cId="1491227163" sldId="314"/>
        </pc:sldMkLst>
      </pc:sldChg>
      <pc:sldChg chg="delSp add mod">
        <pc:chgData name="Löffler Janina" userId="7dc435fb-2448-4d2b-b63d-23f0c95b0fad" providerId="ADAL" clId="{D7D69260-A311-4995-AE0D-3F3E3F12820D}" dt="2025-04-28T17:10:09.382" v="3149" actId="478"/>
        <pc:sldMkLst>
          <pc:docMk/>
          <pc:sldMk cId="1669743701" sldId="314"/>
        </pc:sldMkLst>
      </pc:sldChg>
      <pc:sldChg chg="add del">
        <pc:chgData name="Löffler Janina" userId="7dc435fb-2448-4d2b-b63d-23f0c95b0fad" providerId="ADAL" clId="{D7D69260-A311-4995-AE0D-3F3E3F12820D}" dt="2025-04-28T17:09:38.287" v="3144"/>
        <pc:sldMkLst>
          <pc:docMk/>
          <pc:sldMk cId="2332041314" sldId="314"/>
        </pc:sldMkLst>
      </pc:sldChg>
      <pc:sldChg chg="delSp add mod">
        <pc:chgData name="Löffler Janina" userId="7dc435fb-2448-4d2b-b63d-23f0c95b0fad" providerId="ADAL" clId="{D7D69260-A311-4995-AE0D-3F3E3F12820D}" dt="2025-04-28T17:11:48.960" v="3159" actId="478"/>
        <pc:sldMkLst>
          <pc:docMk/>
          <pc:sldMk cId="2811376706" sldId="315"/>
        </pc:sldMkLst>
      </pc:sldChg>
      <pc:sldChg chg="addSp delSp modSp add mod">
        <pc:chgData name="Löffler Janina" userId="7dc435fb-2448-4d2b-b63d-23f0c95b0fad" providerId="ADAL" clId="{D7D69260-A311-4995-AE0D-3F3E3F12820D}" dt="2025-04-28T17:31:16.798" v="3955" actId="207"/>
        <pc:sldMkLst>
          <pc:docMk/>
          <pc:sldMk cId="3909167806" sldId="316"/>
        </pc:sldMkLst>
        <pc:spChg chg="add mod">
          <ac:chgData name="Löffler Janina" userId="7dc435fb-2448-4d2b-b63d-23f0c95b0fad" providerId="ADAL" clId="{D7D69260-A311-4995-AE0D-3F3E3F12820D}" dt="2025-04-28T17:25:25.333" v="3700" actId="1076"/>
          <ac:spMkLst>
            <pc:docMk/>
            <pc:sldMk cId="3909167806" sldId="316"/>
            <ac:spMk id="9" creationId="{AE6A86B1-B2F9-DCE0-5DE2-7E3077EC321F}"/>
          </ac:spMkLst>
        </pc:spChg>
        <pc:spChg chg="add mod">
          <ac:chgData name="Löffler Janina" userId="7dc435fb-2448-4d2b-b63d-23f0c95b0fad" providerId="ADAL" clId="{D7D69260-A311-4995-AE0D-3F3E3F12820D}" dt="2025-04-28T17:26:03.596" v="3762" actId="20577"/>
          <ac:spMkLst>
            <pc:docMk/>
            <pc:sldMk cId="3909167806" sldId="316"/>
            <ac:spMk id="11" creationId="{7724C869-E3C9-A406-AD93-054084A97869}"/>
          </ac:spMkLst>
        </pc:spChg>
        <pc:spChg chg="add mod">
          <ac:chgData name="Löffler Janina" userId="7dc435fb-2448-4d2b-b63d-23f0c95b0fad" providerId="ADAL" clId="{D7D69260-A311-4995-AE0D-3F3E3F12820D}" dt="2025-04-28T17:31:16.798" v="3955" actId="207"/>
          <ac:spMkLst>
            <pc:docMk/>
            <pc:sldMk cId="3909167806" sldId="316"/>
            <ac:spMk id="16" creationId="{4290541C-F695-F4D8-FE31-12DE275B2EB0}"/>
          </ac:spMkLst>
        </pc:spChg>
        <pc:spChg chg="add mod">
          <ac:chgData name="Löffler Janina" userId="7dc435fb-2448-4d2b-b63d-23f0c95b0fad" providerId="ADAL" clId="{D7D69260-A311-4995-AE0D-3F3E3F12820D}" dt="2025-04-28T17:28:59.332" v="3839" actId="1076"/>
          <ac:spMkLst>
            <pc:docMk/>
            <pc:sldMk cId="3909167806" sldId="316"/>
            <ac:spMk id="17" creationId="{9A8733C1-9639-860A-6140-FE9837A94BAE}"/>
          </ac:spMkLst>
        </pc:spChg>
        <pc:spChg chg="add mod">
          <ac:chgData name="Löffler Janina" userId="7dc435fb-2448-4d2b-b63d-23f0c95b0fad" providerId="ADAL" clId="{D7D69260-A311-4995-AE0D-3F3E3F12820D}" dt="2025-04-28T17:29:27.322" v="3880" actId="1076"/>
          <ac:spMkLst>
            <pc:docMk/>
            <pc:sldMk cId="3909167806" sldId="316"/>
            <ac:spMk id="18" creationId="{E2A0DB46-34FF-E136-551F-DCDC66265DFC}"/>
          </ac:spMkLst>
        </pc:spChg>
        <pc:spChg chg="add mod">
          <ac:chgData name="Löffler Janina" userId="7dc435fb-2448-4d2b-b63d-23f0c95b0fad" providerId="ADAL" clId="{D7D69260-A311-4995-AE0D-3F3E3F12820D}" dt="2025-04-28T17:31:16.798" v="3955" actId="207"/>
          <ac:spMkLst>
            <pc:docMk/>
            <pc:sldMk cId="3909167806" sldId="316"/>
            <ac:spMk id="19" creationId="{7C916CE6-7134-C9FD-D27B-738EADE45D11}"/>
          </ac:spMkLst>
        </pc:spChg>
        <pc:spChg chg="add mod">
          <ac:chgData name="Löffler Janina" userId="7dc435fb-2448-4d2b-b63d-23f0c95b0fad" providerId="ADAL" clId="{D7D69260-A311-4995-AE0D-3F3E3F12820D}" dt="2025-04-28T17:31:16.798" v="3955" actId="207"/>
          <ac:spMkLst>
            <pc:docMk/>
            <pc:sldMk cId="3909167806" sldId="316"/>
            <ac:spMk id="20" creationId="{FC900262-634C-4396-70E6-3ACFA39C59B0}"/>
          </ac:spMkLst>
        </pc:spChg>
        <pc:spChg chg="add mod">
          <ac:chgData name="Löffler Janina" userId="7dc435fb-2448-4d2b-b63d-23f0c95b0fad" providerId="ADAL" clId="{D7D69260-A311-4995-AE0D-3F3E3F12820D}" dt="2025-04-28T17:31:16.798" v="3955" actId="207"/>
          <ac:spMkLst>
            <pc:docMk/>
            <pc:sldMk cId="3909167806" sldId="316"/>
            <ac:spMk id="21" creationId="{7DE8BF5E-83C1-07F2-B70F-27F5020139BB}"/>
          </ac:spMkLst>
        </pc:spChg>
        <pc:picChg chg="add mod">
          <ac:chgData name="Löffler Janina" userId="7dc435fb-2448-4d2b-b63d-23f0c95b0fad" providerId="ADAL" clId="{D7D69260-A311-4995-AE0D-3F3E3F12820D}" dt="2025-04-28T17:24:55.553" v="3677" actId="1076"/>
          <ac:picMkLst>
            <pc:docMk/>
            <pc:sldMk cId="3909167806" sldId="316"/>
            <ac:picMk id="8" creationId="{925655A0-63FE-F95E-ED72-A74FF877EC85}"/>
          </ac:picMkLst>
        </pc:picChg>
        <pc:picChg chg="add mod">
          <ac:chgData name="Löffler Janina" userId="7dc435fb-2448-4d2b-b63d-23f0c95b0fad" providerId="ADAL" clId="{D7D69260-A311-4995-AE0D-3F3E3F12820D}" dt="2025-04-28T17:27:57.839" v="3794" actId="1076"/>
          <ac:picMkLst>
            <pc:docMk/>
            <pc:sldMk cId="3909167806" sldId="316"/>
            <ac:picMk id="13" creationId="{3959A8E7-5A79-381E-9AF7-7DA7B6E6F310}"/>
          </ac:picMkLst>
        </pc:picChg>
      </pc:sldChg>
      <pc:sldChg chg="addSp delSp modSp add mod modAnim">
        <pc:chgData name="Löffler Janina" userId="7dc435fb-2448-4d2b-b63d-23f0c95b0fad" providerId="ADAL" clId="{D7D69260-A311-4995-AE0D-3F3E3F12820D}" dt="2025-04-28T17:44:47.452" v="4205" actId="1076"/>
        <pc:sldMkLst>
          <pc:docMk/>
          <pc:sldMk cId="247092970" sldId="317"/>
        </pc:sldMkLst>
        <pc:spChg chg="mod">
          <ac:chgData name="Löffler Janina" userId="7dc435fb-2448-4d2b-b63d-23f0c95b0fad" providerId="ADAL" clId="{D7D69260-A311-4995-AE0D-3F3E3F12820D}" dt="2025-04-28T17:33:23.085" v="4018" actId="20577"/>
          <ac:spMkLst>
            <pc:docMk/>
            <pc:sldMk cId="247092970" sldId="317"/>
            <ac:spMk id="2" creationId="{E2A26041-B664-9DB1-EE85-BDA28FA5B875}"/>
          </ac:spMkLst>
        </pc:spChg>
        <pc:spChg chg="mod ord">
          <ac:chgData name="Löffler Janina" userId="7dc435fb-2448-4d2b-b63d-23f0c95b0fad" providerId="ADAL" clId="{D7D69260-A311-4995-AE0D-3F3E3F12820D}" dt="2025-04-28T17:36:30.724" v="4055" actId="166"/>
          <ac:spMkLst>
            <pc:docMk/>
            <pc:sldMk cId="247092970" sldId="317"/>
            <ac:spMk id="3" creationId="{DAB14AC0-42F2-B4C0-2236-CB59A18A8832}"/>
          </ac:spMkLst>
        </pc:spChg>
        <pc:spChg chg="add mod">
          <ac:chgData name="Löffler Janina" userId="7dc435fb-2448-4d2b-b63d-23f0c95b0fad" providerId="ADAL" clId="{D7D69260-A311-4995-AE0D-3F3E3F12820D}" dt="2025-04-28T17:34:49.980" v="4028" actId="14100"/>
          <ac:spMkLst>
            <pc:docMk/>
            <pc:sldMk cId="247092970" sldId="317"/>
            <ac:spMk id="5" creationId="{209FF5EC-9776-5C71-642D-8A9F38E63185}"/>
          </ac:spMkLst>
        </pc:spChg>
        <pc:spChg chg="add mod">
          <ac:chgData name="Löffler Janina" userId="7dc435fb-2448-4d2b-b63d-23f0c95b0fad" providerId="ADAL" clId="{D7D69260-A311-4995-AE0D-3F3E3F12820D}" dt="2025-04-28T17:35:23.047" v="4035" actId="1076"/>
          <ac:spMkLst>
            <pc:docMk/>
            <pc:sldMk cId="247092970" sldId="317"/>
            <ac:spMk id="8" creationId="{5D13B3D4-FBD7-E9F4-4C6A-29663046D299}"/>
          </ac:spMkLst>
        </pc:spChg>
        <pc:spChg chg="add mod">
          <ac:chgData name="Löffler Janina" userId="7dc435fb-2448-4d2b-b63d-23f0c95b0fad" providerId="ADAL" clId="{D7D69260-A311-4995-AE0D-3F3E3F12820D}" dt="2025-04-28T17:44:47.452" v="4205" actId="1076"/>
          <ac:spMkLst>
            <pc:docMk/>
            <pc:sldMk cId="247092970" sldId="317"/>
            <ac:spMk id="9" creationId="{2F30F986-4378-E938-6C86-A47CF602262A}"/>
          </ac:spMkLst>
        </pc:spChg>
        <pc:spChg chg="add mod">
          <ac:chgData name="Löffler Janina" userId="7dc435fb-2448-4d2b-b63d-23f0c95b0fad" providerId="ADAL" clId="{D7D69260-A311-4995-AE0D-3F3E3F12820D}" dt="2025-04-28T17:35:56.476" v="4046" actId="1038"/>
          <ac:spMkLst>
            <pc:docMk/>
            <pc:sldMk cId="247092970" sldId="317"/>
            <ac:spMk id="11" creationId="{118D2A41-9A1F-F04B-AAE0-A60371F520AD}"/>
          </ac:spMkLst>
        </pc:spChg>
        <pc:spChg chg="add mod">
          <ac:chgData name="Löffler Janina" userId="7dc435fb-2448-4d2b-b63d-23f0c95b0fad" providerId="ADAL" clId="{D7D69260-A311-4995-AE0D-3F3E3F12820D}" dt="2025-04-28T17:36:22.058" v="4054" actId="14100"/>
          <ac:spMkLst>
            <pc:docMk/>
            <pc:sldMk cId="247092970" sldId="317"/>
            <ac:spMk id="12" creationId="{34975D25-5D99-FF99-265C-8C2EA63FCC50}"/>
          </ac:spMkLst>
        </pc:spChg>
        <pc:spChg chg="add mod">
          <ac:chgData name="Löffler Janina" userId="7dc435fb-2448-4d2b-b63d-23f0c95b0fad" providerId="ADAL" clId="{D7D69260-A311-4995-AE0D-3F3E3F12820D}" dt="2025-04-28T17:44:39.141" v="4203" actId="255"/>
          <ac:spMkLst>
            <pc:docMk/>
            <pc:sldMk cId="247092970" sldId="317"/>
            <ac:spMk id="13" creationId="{0D5D91E0-F435-96B0-6665-9A8C7AC36E68}"/>
          </ac:spMkLst>
        </pc:spChg>
        <pc:spChg chg="add mod">
          <ac:chgData name="Löffler Janina" userId="7dc435fb-2448-4d2b-b63d-23f0c95b0fad" providerId="ADAL" clId="{D7D69260-A311-4995-AE0D-3F3E3F12820D}" dt="2025-04-28T17:44:44.099" v="4204" actId="255"/>
          <ac:spMkLst>
            <pc:docMk/>
            <pc:sldMk cId="247092970" sldId="317"/>
            <ac:spMk id="15" creationId="{8A8B9DA1-741C-C1E3-660F-FAB299C6A7B2}"/>
          </ac:spMkLst>
        </pc:spChg>
        <pc:cxnChg chg="ord">
          <ac:chgData name="Löffler Janina" userId="7dc435fb-2448-4d2b-b63d-23f0c95b0fad" providerId="ADAL" clId="{D7D69260-A311-4995-AE0D-3F3E3F12820D}" dt="2025-04-28T17:36:30.724" v="4055" actId="166"/>
          <ac:cxnSpMkLst>
            <pc:docMk/>
            <pc:sldMk cId="247092970" sldId="317"/>
            <ac:cxnSpMk id="6" creationId="{AEE9BD14-B890-7815-9B1A-04BCA721DDA4}"/>
          </ac:cxnSpMkLst>
        </pc:cxnChg>
        <pc:cxnChg chg="add mod">
          <ac:chgData name="Löffler Janina" userId="7dc435fb-2448-4d2b-b63d-23f0c95b0fad" providerId="ADAL" clId="{D7D69260-A311-4995-AE0D-3F3E3F12820D}" dt="2025-04-28T17:44:44.099" v="4204" actId="255"/>
          <ac:cxnSpMkLst>
            <pc:docMk/>
            <pc:sldMk cId="247092970" sldId="317"/>
            <ac:cxnSpMk id="16" creationId="{39026472-EEAE-6EF5-AE29-3882FA37076E}"/>
          </ac:cxnSpMkLst>
        </pc:cxnChg>
      </pc:sldChg>
      <pc:sldChg chg="addSp delSp modSp add mod modAnim">
        <pc:chgData name="Löffler Janina" userId="7dc435fb-2448-4d2b-b63d-23f0c95b0fad" providerId="ADAL" clId="{D7D69260-A311-4995-AE0D-3F3E3F12820D}" dt="2025-04-28T17:44:31.681" v="4202" actId="255"/>
        <pc:sldMkLst>
          <pc:docMk/>
          <pc:sldMk cId="135034328" sldId="318"/>
        </pc:sldMkLst>
        <pc:spChg chg="mod">
          <ac:chgData name="Löffler Janina" userId="7dc435fb-2448-4d2b-b63d-23f0c95b0fad" providerId="ADAL" clId="{D7D69260-A311-4995-AE0D-3F3E3F12820D}" dt="2025-04-28T17:39:21.087" v="4150" actId="20577"/>
          <ac:spMkLst>
            <pc:docMk/>
            <pc:sldMk cId="135034328" sldId="318"/>
            <ac:spMk id="2" creationId="{3C1BD623-9394-8276-64DD-2FA377F7CF85}"/>
          </ac:spMkLst>
        </pc:spChg>
        <pc:spChg chg="mod ord">
          <ac:chgData name="Löffler Janina" userId="7dc435fb-2448-4d2b-b63d-23f0c95b0fad" providerId="ADAL" clId="{D7D69260-A311-4995-AE0D-3F3E3F12820D}" dt="2025-04-28T17:42:31.763" v="4185" actId="166"/>
          <ac:spMkLst>
            <pc:docMk/>
            <pc:sldMk cId="135034328" sldId="318"/>
            <ac:spMk id="3" creationId="{061BCDEC-FEE6-C340-9273-12B7B516DF65}"/>
          </ac:spMkLst>
        </pc:spChg>
        <pc:spChg chg="add mod">
          <ac:chgData name="Löffler Janina" userId="7dc435fb-2448-4d2b-b63d-23f0c95b0fad" providerId="ADAL" clId="{D7D69260-A311-4995-AE0D-3F3E3F12820D}" dt="2025-04-28T17:39:47.526" v="4163" actId="20577"/>
          <ac:spMkLst>
            <pc:docMk/>
            <pc:sldMk cId="135034328" sldId="318"/>
            <ac:spMk id="5" creationId="{17D46AB6-2D93-D6F2-E4DE-BF10AB3A2528}"/>
          </ac:spMkLst>
        </pc:spChg>
        <pc:spChg chg="add mod">
          <ac:chgData name="Löffler Janina" userId="7dc435fb-2448-4d2b-b63d-23f0c95b0fad" providerId="ADAL" clId="{D7D69260-A311-4995-AE0D-3F3E3F12820D}" dt="2025-04-28T17:43:50.079" v="4193" actId="14100"/>
          <ac:spMkLst>
            <pc:docMk/>
            <pc:sldMk cId="135034328" sldId="318"/>
            <ac:spMk id="7" creationId="{6A639426-F8FB-ADA9-046B-718991CAE10E}"/>
          </ac:spMkLst>
        </pc:spChg>
        <pc:spChg chg="add mod">
          <ac:chgData name="Löffler Janina" userId="7dc435fb-2448-4d2b-b63d-23f0c95b0fad" providerId="ADAL" clId="{D7D69260-A311-4995-AE0D-3F3E3F12820D}" dt="2025-04-28T17:42:54.125" v="4187" actId="14100"/>
          <ac:spMkLst>
            <pc:docMk/>
            <pc:sldMk cId="135034328" sldId="318"/>
            <ac:spMk id="8" creationId="{9AF83975-EB57-4962-37DB-012B7DC85FE7}"/>
          </ac:spMkLst>
        </pc:spChg>
        <pc:spChg chg="add mod">
          <ac:chgData name="Löffler Janina" userId="7dc435fb-2448-4d2b-b63d-23f0c95b0fad" providerId="ADAL" clId="{D7D69260-A311-4995-AE0D-3F3E3F12820D}" dt="2025-04-28T17:42:02.883" v="4177" actId="1076"/>
          <ac:spMkLst>
            <pc:docMk/>
            <pc:sldMk cId="135034328" sldId="318"/>
            <ac:spMk id="9" creationId="{2A294CBE-91E9-3520-38A4-950267ECAA73}"/>
          </ac:spMkLst>
        </pc:spChg>
        <pc:spChg chg="add mod">
          <ac:chgData name="Löffler Janina" userId="7dc435fb-2448-4d2b-b63d-23f0c95b0fad" providerId="ADAL" clId="{D7D69260-A311-4995-AE0D-3F3E3F12820D}" dt="2025-04-28T17:42:13.089" v="4181" actId="1076"/>
          <ac:spMkLst>
            <pc:docMk/>
            <pc:sldMk cId="135034328" sldId="318"/>
            <ac:spMk id="11" creationId="{79E5A6ED-64B2-E4F9-F4E2-48CF78675D77}"/>
          </ac:spMkLst>
        </pc:spChg>
        <pc:spChg chg="add mod">
          <ac:chgData name="Löffler Janina" userId="7dc435fb-2448-4d2b-b63d-23f0c95b0fad" providerId="ADAL" clId="{D7D69260-A311-4995-AE0D-3F3E3F12820D}" dt="2025-04-28T17:43:02.267" v="4188" actId="14100"/>
          <ac:spMkLst>
            <pc:docMk/>
            <pc:sldMk cId="135034328" sldId="318"/>
            <ac:spMk id="12" creationId="{37195283-B507-B67A-5EDB-B7F4C5B6D9C4}"/>
          </ac:spMkLst>
        </pc:spChg>
        <pc:spChg chg="add mod">
          <ac:chgData name="Löffler Janina" userId="7dc435fb-2448-4d2b-b63d-23f0c95b0fad" providerId="ADAL" clId="{D7D69260-A311-4995-AE0D-3F3E3F12820D}" dt="2025-04-28T17:44:31.681" v="4202" actId="255"/>
          <ac:spMkLst>
            <pc:docMk/>
            <pc:sldMk cId="135034328" sldId="318"/>
            <ac:spMk id="13" creationId="{9D16708D-5B74-5BDE-9618-AC3B8136E508}"/>
          </ac:spMkLst>
        </pc:spChg>
        <pc:spChg chg="add mod">
          <ac:chgData name="Löffler Janina" userId="7dc435fb-2448-4d2b-b63d-23f0c95b0fad" providerId="ADAL" clId="{D7D69260-A311-4995-AE0D-3F3E3F12820D}" dt="2025-04-28T17:44:04.038" v="4197" actId="14100"/>
          <ac:spMkLst>
            <pc:docMk/>
            <pc:sldMk cId="135034328" sldId="318"/>
            <ac:spMk id="14" creationId="{CB4140ED-05DA-E30A-665F-73277873043A}"/>
          </ac:spMkLst>
        </pc:spChg>
        <pc:spChg chg="add mod">
          <ac:chgData name="Löffler Janina" userId="7dc435fb-2448-4d2b-b63d-23f0c95b0fad" providerId="ADAL" clId="{D7D69260-A311-4995-AE0D-3F3E3F12820D}" dt="2025-04-28T17:44:15.237" v="4201" actId="1076"/>
          <ac:spMkLst>
            <pc:docMk/>
            <pc:sldMk cId="135034328" sldId="318"/>
            <ac:spMk id="15" creationId="{93524FE1-BA4C-E051-CDEE-650E3F4A87A3}"/>
          </ac:spMkLst>
        </pc:spChg>
        <pc:spChg chg="mod">
          <ac:chgData name="Löffler Janina" userId="7dc435fb-2448-4d2b-b63d-23f0c95b0fad" providerId="ADAL" clId="{D7D69260-A311-4995-AE0D-3F3E3F12820D}" dt="2025-04-28T17:41:40.080" v="4173" actId="14100"/>
          <ac:spMkLst>
            <pc:docMk/>
            <pc:sldMk cId="135034328" sldId="318"/>
            <ac:spMk id="23" creationId="{CE89B361-265E-DA7A-4F55-BAF9799DE720}"/>
          </ac:spMkLst>
        </pc:spChg>
        <pc:spChg chg="ord">
          <ac:chgData name="Löffler Janina" userId="7dc435fb-2448-4d2b-b63d-23f0c95b0fad" providerId="ADAL" clId="{D7D69260-A311-4995-AE0D-3F3E3F12820D}" dt="2025-04-28T17:42:31.763" v="4185" actId="166"/>
          <ac:spMkLst>
            <pc:docMk/>
            <pc:sldMk cId="135034328" sldId="318"/>
            <ac:spMk id="24" creationId="{1BBFA7B1-AFF6-CC48-8F32-41D2693B7832}"/>
          </ac:spMkLst>
        </pc:spChg>
        <pc:cxnChg chg="ord">
          <ac:chgData name="Löffler Janina" userId="7dc435fb-2448-4d2b-b63d-23f0c95b0fad" providerId="ADAL" clId="{D7D69260-A311-4995-AE0D-3F3E3F12820D}" dt="2025-04-28T17:42:31.763" v="4185" actId="166"/>
          <ac:cxnSpMkLst>
            <pc:docMk/>
            <pc:sldMk cId="135034328" sldId="318"/>
            <ac:cxnSpMk id="6" creationId="{BFEFDF4C-8B11-535A-A3CB-6410A7FE4668}"/>
          </ac:cxnSpMkLst>
        </pc:cxnChg>
        <pc:cxnChg chg="ord">
          <ac:chgData name="Löffler Janina" userId="7dc435fb-2448-4d2b-b63d-23f0c95b0fad" providerId="ADAL" clId="{D7D69260-A311-4995-AE0D-3F3E3F12820D}" dt="2025-04-28T17:42:31.763" v="4185" actId="166"/>
          <ac:cxnSpMkLst>
            <pc:docMk/>
            <pc:sldMk cId="135034328" sldId="318"/>
            <ac:cxnSpMk id="25" creationId="{0B177DCC-0B2C-77A9-B5A6-8EFF7BAA39D9}"/>
          </ac:cxnSpMkLst>
        </pc:cxnChg>
      </pc:sldChg>
    </pc:docChg>
  </pc:docChgLst>
  <pc:docChgLst>
    <pc:chgData name="Löffler Janina" userId="7dc435fb-2448-4d2b-b63d-23f0c95b0fad" providerId="ADAL" clId="{6183F89D-321E-4402-B982-991F16FE482F}"/>
    <pc:docChg chg="undo redo custSel addSld modSld sldOrd">
      <pc:chgData name="Löffler Janina" userId="7dc435fb-2448-4d2b-b63d-23f0c95b0fad" providerId="ADAL" clId="{6183F89D-321E-4402-B982-991F16FE482F}" dt="2025-04-16T08:01:02.301" v="777" actId="20577"/>
      <pc:docMkLst>
        <pc:docMk/>
      </pc:docMkLst>
      <pc:sldChg chg="modSp mod">
        <pc:chgData name="Löffler Janina" userId="7dc435fb-2448-4d2b-b63d-23f0c95b0fad" providerId="ADAL" clId="{6183F89D-321E-4402-B982-991F16FE482F}" dt="2025-04-15T20:06:47.612" v="773" actId="27636"/>
        <pc:sldMkLst>
          <pc:docMk/>
          <pc:sldMk cId="533082597" sldId="257"/>
        </pc:sldMkLst>
      </pc:sldChg>
      <pc:sldChg chg="modSp mod ord">
        <pc:chgData name="Löffler Janina" userId="7dc435fb-2448-4d2b-b63d-23f0c95b0fad" providerId="ADAL" clId="{6183F89D-321E-4402-B982-991F16FE482F}" dt="2025-04-15T19:46:25.571" v="507"/>
        <pc:sldMkLst>
          <pc:docMk/>
          <pc:sldMk cId="1645495817" sldId="258"/>
        </pc:sldMkLst>
      </pc:sldChg>
      <pc:sldChg chg="addSp delSp modSp mod">
        <pc:chgData name="Löffler Janina" userId="7dc435fb-2448-4d2b-b63d-23f0c95b0fad" providerId="ADAL" clId="{6183F89D-321E-4402-B982-991F16FE482F}" dt="2025-04-15T16:40:56.445" v="109" actId="1076"/>
        <pc:sldMkLst>
          <pc:docMk/>
          <pc:sldMk cId="2213641668" sldId="287"/>
        </pc:sldMkLst>
        <pc:spChg chg="mod">
          <ac:chgData name="Löffler Janina" userId="7dc435fb-2448-4d2b-b63d-23f0c95b0fad" providerId="ADAL" clId="{6183F89D-321E-4402-B982-991F16FE482F}" dt="2025-04-15T16:37:29.113" v="91" actId="14100"/>
          <ac:spMkLst>
            <pc:docMk/>
            <pc:sldMk cId="2213641668" sldId="287"/>
            <ac:spMk id="4" creationId="{290A1DFB-A38F-D943-A1BF-04F5DB003045}"/>
          </ac:spMkLst>
        </pc:spChg>
        <pc:picChg chg="add mod modCrop">
          <ac:chgData name="Löffler Janina" userId="7dc435fb-2448-4d2b-b63d-23f0c95b0fad" providerId="ADAL" clId="{6183F89D-321E-4402-B982-991F16FE482F}" dt="2025-04-15T16:40:56.445" v="109" actId="1076"/>
          <ac:picMkLst>
            <pc:docMk/>
            <pc:sldMk cId="2213641668" sldId="287"/>
            <ac:picMk id="10" creationId="{7BE5043B-D4E0-47F5-5FD7-0765A92AC568}"/>
          </ac:picMkLst>
        </pc:picChg>
      </pc:sldChg>
      <pc:sldChg chg="addSp delSp modSp mod">
        <pc:chgData name="Löffler Janina" userId="7dc435fb-2448-4d2b-b63d-23f0c95b0fad" providerId="ADAL" clId="{6183F89D-321E-4402-B982-991F16FE482F}" dt="2025-04-16T08:01:02.301" v="777" actId="20577"/>
        <pc:sldMkLst>
          <pc:docMk/>
          <pc:sldMk cId="1622924828" sldId="288"/>
        </pc:sldMkLst>
      </pc:sldChg>
      <pc:sldChg chg="modSp mod ord">
        <pc:chgData name="Löffler Janina" userId="7dc435fb-2448-4d2b-b63d-23f0c95b0fad" providerId="ADAL" clId="{6183F89D-321E-4402-B982-991F16FE482F}" dt="2025-04-15T19:14:10.903" v="326"/>
        <pc:sldMkLst>
          <pc:docMk/>
          <pc:sldMk cId="2631104813" sldId="289"/>
        </pc:sldMkLst>
        <pc:spChg chg="mod">
          <ac:chgData name="Löffler Janina" userId="7dc435fb-2448-4d2b-b63d-23f0c95b0fad" providerId="ADAL" clId="{6183F89D-321E-4402-B982-991F16FE482F}" dt="2025-04-15T19:14:10.903" v="326"/>
          <ac:spMkLst>
            <pc:docMk/>
            <pc:sldMk cId="2631104813" sldId="289"/>
            <ac:spMk id="2" creationId="{0DD74629-603B-2B18-DF64-2B1BF589BD19}"/>
          </ac:spMkLst>
        </pc:spChg>
      </pc:sldChg>
      <pc:sldChg chg="modSp new mod ord">
        <pc:chgData name="Löffler Janina" userId="7dc435fb-2448-4d2b-b63d-23f0c95b0fad" providerId="ADAL" clId="{6183F89D-321E-4402-B982-991F16FE482F}" dt="2025-04-15T19:46:17.526" v="505"/>
        <pc:sldMkLst>
          <pc:docMk/>
          <pc:sldMk cId="915568572" sldId="290"/>
        </pc:sldMkLst>
      </pc:sldChg>
      <pc:sldChg chg="addSp delSp modSp add mod ord modClrScheme chgLayout">
        <pc:chgData name="Löffler Janina" userId="7dc435fb-2448-4d2b-b63d-23f0c95b0fad" providerId="ADAL" clId="{6183F89D-321E-4402-B982-991F16FE482F}" dt="2025-04-16T07:57:13.193" v="774" actId="1076"/>
        <pc:sldMkLst>
          <pc:docMk/>
          <pc:sldMk cId="1006456946" sldId="291"/>
        </pc:sldMkLst>
      </pc:sldChg>
      <pc:sldChg chg="addSp delSp modSp new mod ord">
        <pc:chgData name="Löffler Janina" userId="7dc435fb-2448-4d2b-b63d-23f0c95b0fad" providerId="ADAL" clId="{6183F89D-321E-4402-B982-991F16FE482F}" dt="2025-04-15T19:49:05.631" v="563" actId="1076"/>
        <pc:sldMkLst>
          <pc:docMk/>
          <pc:sldMk cId="1201687256" sldId="292"/>
        </pc:sldMkLst>
      </pc:sldChg>
      <pc:sldChg chg="addSp delSp modSp add mod ord">
        <pc:chgData name="Löffler Janina" userId="7dc435fb-2448-4d2b-b63d-23f0c95b0fad" providerId="ADAL" clId="{6183F89D-321E-4402-B982-991F16FE482F}" dt="2025-04-15T19:50:03.807" v="633" actId="20577"/>
        <pc:sldMkLst>
          <pc:docMk/>
          <pc:sldMk cId="16373363" sldId="293"/>
        </pc:sldMkLst>
        <pc:spChg chg="add mod">
          <ac:chgData name="Löffler Janina" userId="7dc435fb-2448-4d2b-b63d-23f0c95b0fad" providerId="ADAL" clId="{6183F89D-321E-4402-B982-991F16FE482F}" dt="2025-04-15T19:44:53.885" v="477" actId="478"/>
          <ac:spMkLst>
            <pc:docMk/>
            <pc:sldMk cId="16373363" sldId="293"/>
            <ac:spMk id="4" creationId="{AB2DC1AA-7C0F-A8C9-0A68-C2ED480A3618}"/>
          </ac:spMkLst>
        </pc:spChg>
        <pc:picChg chg="mod">
          <ac:chgData name="Löffler Janina" userId="7dc435fb-2448-4d2b-b63d-23f0c95b0fad" providerId="ADAL" clId="{6183F89D-321E-4402-B982-991F16FE482F}" dt="2025-04-15T19:49:46.533" v="564" actId="1076"/>
          <ac:picMkLst>
            <pc:docMk/>
            <pc:sldMk cId="16373363" sldId="293"/>
            <ac:picMk id="10" creationId="{6B45D21D-A455-BB10-1975-6A9E27832B8A}"/>
          </ac:picMkLst>
        </pc:picChg>
      </pc:sldChg>
    </pc:docChg>
  </pc:docChgLst>
  <pc:docChgLst>
    <pc:chgData name="Löffler Janina" userId="S::janina.loffler@hes-so.ch::7dc435fb-2448-4d2b-b63d-23f0c95b0fad" providerId="AD" clId="Web-{8EB49D4A-E476-A5DF-B467-5E7B8134E637}"/>
    <pc:docChg chg="modSld">
      <pc:chgData name="Löffler Janina" userId="S::janina.loffler@hes-so.ch::7dc435fb-2448-4d2b-b63d-23f0c95b0fad" providerId="AD" clId="Web-{8EB49D4A-E476-A5DF-B467-5E7B8134E637}" dt="2025-04-29T10:25:50.550" v="12" actId="14100"/>
      <pc:docMkLst>
        <pc:docMk/>
      </pc:docMkLst>
      <pc:sldChg chg="modSp">
        <pc:chgData name="Löffler Janina" userId="S::janina.loffler@hes-so.ch::7dc435fb-2448-4d2b-b63d-23f0c95b0fad" providerId="AD" clId="Web-{8EB49D4A-E476-A5DF-B467-5E7B8134E637}" dt="2025-04-29T10:25:09.878" v="10" actId="14100"/>
        <pc:sldMkLst>
          <pc:docMk/>
          <pc:sldMk cId="3088191876" sldId="302"/>
        </pc:sldMkLst>
        <pc:spChg chg="mod">
          <ac:chgData name="Löffler Janina" userId="S::janina.loffler@hes-so.ch::7dc435fb-2448-4d2b-b63d-23f0c95b0fad" providerId="AD" clId="Web-{8EB49D4A-E476-A5DF-B467-5E7B8134E637}" dt="2025-04-29T10:25:09.878" v="10" actId="14100"/>
          <ac:spMkLst>
            <pc:docMk/>
            <pc:sldMk cId="3088191876" sldId="302"/>
            <ac:spMk id="5" creationId="{C5C60944-65E2-ECE7-ADFD-5934E13D2602}"/>
          </ac:spMkLst>
        </pc:spChg>
      </pc:sldChg>
      <pc:sldChg chg="modSp modCm">
        <pc:chgData name="Löffler Janina" userId="S::janina.loffler@hes-so.ch::7dc435fb-2448-4d2b-b63d-23f0c95b0fad" providerId="AD" clId="Web-{8EB49D4A-E476-A5DF-B467-5E7B8134E637}" dt="2025-04-29T10:20:12.293" v="8" actId="20577"/>
        <pc:sldMkLst>
          <pc:docMk/>
          <pc:sldMk cId="3863538880" sldId="303"/>
        </pc:sldMkLst>
        <pc:spChg chg="mod">
          <ac:chgData name="Löffler Janina" userId="S::janina.loffler@hes-so.ch::7dc435fb-2448-4d2b-b63d-23f0c95b0fad" providerId="AD" clId="Web-{8EB49D4A-E476-A5DF-B467-5E7B8134E637}" dt="2025-04-29T10:20:12.293" v="8" actId="20577"/>
          <ac:spMkLst>
            <pc:docMk/>
            <pc:sldMk cId="3863538880" sldId="303"/>
            <ac:spMk id="4" creationId="{D7CB652F-5046-E268-BC9D-56704003CB5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öffler Janina" userId="S::janina.loffler@hes-so.ch::7dc435fb-2448-4d2b-b63d-23f0c95b0fad" providerId="AD" clId="Web-{8EB49D4A-E476-A5DF-B467-5E7B8134E637}" dt="2025-04-29T10:20:12.293" v="8" actId="20577"/>
              <pc2:cmMkLst xmlns:pc2="http://schemas.microsoft.com/office/powerpoint/2019/9/main/command">
                <pc:docMk/>
                <pc:sldMk cId="3863538880" sldId="303"/>
                <pc2:cmMk id="{790D3651-7157-40AF-ABE8-A4913DA796A8}"/>
              </pc2:cmMkLst>
            </pc226:cmChg>
          </p:ext>
        </pc:extLst>
      </pc:sldChg>
      <pc:sldChg chg="modSp">
        <pc:chgData name="Löffler Janina" userId="S::janina.loffler@hes-so.ch::7dc435fb-2448-4d2b-b63d-23f0c95b0fad" providerId="AD" clId="Web-{8EB49D4A-E476-A5DF-B467-5E7B8134E637}" dt="2025-04-29T10:25:50.550" v="12" actId="14100"/>
        <pc:sldMkLst>
          <pc:docMk/>
          <pc:sldMk cId="676136860" sldId="306"/>
        </pc:sldMkLst>
        <pc:spChg chg="mod">
          <ac:chgData name="Löffler Janina" userId="S::janina.loffler@hes-so.ch::7dc435fb-2448-4d2b-b63d-23f0c95b0fad" providerId="AD" clId="Web-{8EB49D4A-E476-A5DF-B467-5E7B8134E637}" dt="2025-04-29T10:25:50.550" v="12" actId="14100"/>
          <ac:spMkLst>
            <pc:docMk/>
            <pc:sldMk cId="676136860" sldId="306"/>
            <ac:spMk id="11" creationId="{EAA12F1D-7054-3FB1-A473-7ABF953AE6FB}"/>
          </ac:spMkLst>
        </pc:spChg>
      </pc:sldChg>
      <pc:sldChg chg="modSp">
        <pc:chgData name="Löffler Janina" userId="S::janina.loffler@hes-so.ch::7dc435fb-2448-4d2b-b63d-23f0c95b0fad" providerId="AD" clId="Web-{8EB49D4A-E476-A5DF-B467-5E7B8134E637}" dt="2025-04-29T10:25:19.128" v="11" actId="14100"/>
        <pc:sldMkLst>
          <pc:docMk/>
          <pc:sldMk cId="2811376706" sldId="315"/>
        </pc:sldMkLst>
        <pc:spChg chg="mod">
          <ac:chgData name="Löffler Janina" userId="S::janina.loffler@hes-so.ch::7dc435fb-2448-4d2b-b63d-23f0c95b0fad" providerId="AD" clId="Web-{8EB49D4A-E476-A5DF-B467-5E7B8134E637}" dt="2025-04-29T10:25:19.128" v="11" actId="14100"/>
          <ac:spMkLst>
            <pc:docMk/>
            <pc:sldMk cId="2811376706" sldId="315"/>
            <ac:spMk id="7" creationId="{F050BC42-96BD-861E-818F-DF4A774672F4}"/>
          </ac:spMkLst>
        </pc:spChg>
      </pc:sldChg>
    </pc:docChg>
  </pc:docChgLst>
  <pc:docChgLst>
    <pc:chgData name="Darbellay Laurent" userId="S::laurent.darbella@hes-so.ch::ab772c7a-de38-4f38-995f-c228392da3d4" providerId="AD" clId="Web-{9755140F-655D-9C7E-EEB0-AB9C4CB2C119}"/>
    <pc:docChg chg="modSld">
      <pc:chgData name="Darbellay Laurent" userId="S::laurent.darbella@hes-so.ch::ab772c7a-de38-4f38-995f-c228392da3d4" providerId="AD" clId="Web-{9755140F-655D-9C7E-EEB0-AB9C4CB2C119}" dt="2025-04-29T08:54:01.453" v="11" actId="20577"/>
      <pc:docMkLst>
        <pc:docMk/>
      </pc:docMkLst>
      <pc:sldChg chg="modSp">
        <pc:chgData name="Darbellay Laurent" userId="S::laurent.darbella@hes-so.ch::ab772c7a-de38-4f38-995f-c228392da3d4" providerId="AD" clId="Web-{9755140F-655D-9C7E-EEB0-AB9C4CB2C119}" dt="2025-04-29T08:51:36.978" v="3" actId="20577"/>
        <pc:sldMkLst>
          <pc:docMk/>
          <pc:sldMk cId="3088191876" sldId="302"/>
        </pc:sldMkLst>
        <pc:spChg chg="mod">
          <ac:chgData name="Darbellay Laurent" userId="S::laurent.darbella@hes-so.ch::ab772c7a-de38-4f38-995f-c228392da3d4" providerId="AD" clId="Web-{9755140F-655D-9C7E-EEB0-AB9C4CB2C119}" dt="2025-04-29T08:51:28.353" v="1" actId="20577"/>
          <ac:spMkLst>
            <pc:docMk/>
            <pc:sldMk cId="3088191876" sldId="302"/>
            <ac:spMk id="2" creationId="{91D392B8-CEFC-D45A-7658-F12405189A30}"/>
          </ac:spMkLst>
        </pc:spChg>
        <pc:spChg chg="mod">
          <ac:chgData name="Darbellay Laurent" userId="S::laurent.darbella@hes-so.ch::ab772c7a-de38-4f38-995f-c228392da3d4" providerId="AD" clId="Web-{9755140F-655D-9C7E-EEB0-AB9C4CB2C119}" dt="2025-04-29T08:51:36.978" v="3" actId="20577"/>
          <ac:spMkLst>
            <pc:docMk/>
            <pc:sldMk cId="3088191876" sldId="302"/>
            <ac:spMk id="3" creationId="{55BB5E41-9FE6-C67D-9BE8-27FEBCD89319}"/>
          </ac:spMkLst>
        </pc:spChg>
      </pc:sldChg>
      <pc:sldChg chg="modSp">
        <pc:chgData name="Darbellay Laurent" userId="S::laurent.darbella@hes-so.ch::ab772c7a-de38-4f38-995f-c228392da3d4" providerId="AD" clId="Web-{9755140F-655D-9C7E-EEB0-AB9C4CB2C119}" dt="2025-04-29T08:54:01.453" v="11" actId="20577"/>
        <pc:sldMkLst>
          <pc:docMk/>
          <pc:sldMk cId="3863538880" sldId="303"/>
        </pc:sldMkLst>
        <pc:spChg chg="mod">
          <ac:chgData name="Darbellay Laurent" userId="S::laurent.darbella@hes-so.ch::ab772c7a-de38-4f38-995f-c228392da3d4" providerId="AD" clId="Web-{9755140F-655D-9C7E-EEB0-AB9C4CB2C119}" dt="2025-04-29T08:54:01.453" v="11" actId="20577"/>
          <ac:spMkLst>
            <pc:docMk/>
            <pc:sldMk cId="3863538880" sldId="303"/>
            <ac:spMk id="4" creationId="{D7CB652F-5046-E268-BC9D-56704003CB51}"/>
          </ac:spMkLst>
        </pc:spChg>
      </pc:sldChg>
    </pc:docChg>
  </pc:docChgLst>
  <pc:docChgLst>
    <pc:chgData name="Löffler Janina" userId="7dc435fb-2448-4d2b-b63d-23f0c95b0fad" providerId="ADAL" clId="{24B29A14-6DD6-4E3C-AFFD-C3F4AF335DDD}"/>
    <pc:docChg chg="undo custSel addSld delSld modSld sldOrd">
      <pc:chgData name="Löffler Janina" userId="7dc435fb-2448-4d2b-b63d-23f0c95b0fad" providerId="ADAL" clId="{24B29A14-6DD6-4E3C-AFFD-C3F4AF335DDD}" dt="2025-04-30T08:51:09.673" v="1130" actId="20577"/>
      <pc:docMkLst>
        <pc:docMk/>
      </pc:docMkLst>
      <pc:sldChg chg="addSp modSp del mod">
        <pc:chgData name="Löffler Janina" userId="7dc435fb-2448-4d2b-b63d-23f0c95b0fad" providerId="ADAL" clId="{24B29A14-6DD6-4E3C-AFFD-C3F4AF335DDD}" dt="2025-04-30T08:38:35.024" v="819" actId="47"/>
        <pc:sldMkLst>
          <pc:docMk/>
          <pc:sldMk cId="3113521579" sldId="260"/>
        </pc:sldMkLst>
        <pc:spChg chg="add mod">
          <ac:chgData name="Löffler Janina" userId="7dc435fb-2448-4d2b-b63d-23f0c95b0fad" providerId="ADAL" clId="{24B29A14-6DD6-4E3C-AFFD-C3F4AF335DDD}" dt="2025-04-30T08:29:31.755" v="780" actId="20577"/>
          <ac:spMkLst>
            <pc:docMk/>
            <pc:sldMk cId="3113521579" sldId="260"/>
            <ac:spMk id="3" creationId="{6B1CAE1A-ECD1-2614-6E42-272A65494B1C}"/>
          </ac:spMkLst>
        </pc:spChg>
        <pc:spChg chg="add mod">
          <ac:chgData name="Löffler Janina" userId="7dc435fb-2448-4d2b-b63d-23f0c95b0fad" providerId="ADAL" clId="{24B29A14-6DD6-4E3C-AFFD-C3F4AF335DDD}" dt="2025-04-30T08:28:13.930" v="769" actId="20577"/>
          <ac:spMkLst>
            <pc:docMk/>
            <pc:sldMk cId="3113521579" sldId="260"/>
            <ac:spMk id="5" creationId="{390700A1-EF64-C1F3-1B7D-9235567AF8CF}"/>
          </ac:spMkLst>
        </pc:spChg>
        <pc:spChg chg="add mod">
          <ac:chgData name="Löffler Janina" userId="7dc435fb-2448-4d2b-b63d-23f0c95b0fad" providerId="ADAL" clId="{24B29A14-6DD6-4E3C-AFFD-C3F4AF335DDD}" dt="2025-04-30T08:29:04.863" v="777" actId="20577"/>
          <ac:spMkLst>
            <pc:docMk/>
            <pc:sldMk cId="3113521579" sldId="260"/>
            <ac:spMk id="6" creationId="{E83EABD0-36BC-0A9C-53D2-0B11809FE12F}"/>
          </ac:spMkLst>
        </pc:spChg>
        <pc:picChg chg="mod">
          <ac:chgData name="Löffler Janina" userId="7dc435fb-2448-4d2b-b63d-23f0c95b0fad" providerId="ADAL" clId="{24B29A14-6DD6-4E3C-AFFD-C3F4AF335DDD}" dt="2025-04-30T08:26:04.681" v="751" actId="1036"/>
          <ac:picMkLst>
            <pc:docMk/>
            <pc:sldMk cId="3113521579" sldId="260"/>
            <ac:picMk id="20" creationId="{80C62BE6-E81A-1773-6364-C8886130C6C3}"/>
          </ac:picMkLst>
        </pc:picChg>
      </pc:sldChg>
      <pc:sldChg chg="modSp mod">
        <pc:chgData name="Löffler Janina" userId="7dc435fb-2448-4d2b-b63d-23f0c95b0fad" providerId="ADAL" clId="{24B29A14-6DD6-4E3C-AFFD-C3F4AF335DDD}" dt="2025-04-29T14:14:30.469" v="169" actId="255"/>
        <pc:sldMkLst>
          <pc:docMk/>
          <pc:sldMk cId="3216348509" sldId="262"/>
        </pc:sldMkLst>
        <pc:spChg chg="mod">
          <ac:chgData name="Löffler Janina" userId="7dc435fb-2448-4d2b-b63d-23f0c95b0fad" providerId="ADAL" clId="{24B29A14-6DD6-4E3C-AFFD-C3F4AF335DDD}" dt="2025-04-29T14:14:30.469" v="169" actId="255"/>
          <ac:spMkLst>
            <pc:docMk/>
            <pc:sldMk cId="3216348509" sldId="262"/>
            <ac:spMk id="5" creationId="{E17C9929-E11D-7C46-D738-81B12A48AB62}"/>
          </ac:spMkLst>
        </pc:spChg>
      </pc:sldChg>
      <pc:sldChg chg="modNotesTx">
        <pc:chgData name="Löffler Janina" userId="7dc435fb-2448-4d2b-b63d-23f0c95b0fad" providerId="ADAL" clId="{24B29A14-6DD6-4E3C-AFFD-C3F4AF335DDD}" dt="2025-04-30T08:42:57.466" v="821"/>
        <pc:sldMkLst>
          <pc:docMk/>
          <pc:sldMk cId="1513471038" sldId="286"/>
        </pc:sldMkLst>
      </pc:sldChg>
      <pc:sldChg chg="modSp mod">
        <pc:chgData name="Löffler Janina" userId="7dc435fb-2448-4d2b-b63d-23f0c95b0fad" providerId="ADAL" clId="{24B29A14-6DD6-4E3C-AFFD-C3F4AF335DDD}" dt="2025-04-30T08:51:09.673" v="1130" actId="20577"/>
        <pc:sldMkLst>
          <pc:docMk/>
          <pc:sldMk cId="2213641668" sldId="287"/>
        </pc:sldMkLst>
        <pc:spChg chg="mod">
          <ac:chgData name="Löffler Janina" userId="7dc435fb-2448-4d2b-b63d-23f0c95b0fad" providerId="ADAL" clId="{24B29A14-6DD6-4E3C-AFFD-C3F4AF335DDD}" dt="2025-04-30T08:51:09.673" v="1130" actId="20577"/>
          <ac:spMkLst>
            <pc:docMk/>
            <pc:sldMk cId="2213641668" sldId="287"/>
            <ac:spMk id="4" creationId="{290A1DFB-A38F-D943-A1BF-04F5DB003045}"/>
          </ac:spMkLst>
        </pc:spChg>
      </pc:sldChg>
      <pc:sldChg chg="modSp mod">
        <pc:chgData name="Löffler Janina" userId="7dc435fb-2448-4d2b-b63d-23f0c95b0fad" providerId="ADAL" clId="{24B29A14-6DD6-4E3C-AFFD-C3F4AF335DDD}" dt="2025-04-29T14:05:36.415" v="120" actId="14100"/>
        <pc:sldMkLst>
          <pc:docMk/>
          <pc:sldMk cId="2631104813" sldId="289"/>
        </pc:sldMkLst>
        <pc:spChg chg="mod">
          <ac:chgData name="Löffler Janina" userId="7dc435fb-2448-4d2b-b63d-23f0c95b0fad" providerId="ADAL" clId="{24B29A14-6DD6-4E3C-AFFD-C3F4AF335DDD}" dt="2025-04-29T14:05:16.254" v="117" actId="255"/>
          <ac:spMkLst>
            <pc:docMk/>
            <pc:sldMk cId="2631104813" sldId="289"/>
            <ac:spMk id="5" creationId="{10F719F7-8C46-8D72-E4CD-A4213EF9E93C}"/>
          </ac:spMkLst>
        </pc:spChg>
        <pc:spChg chg="mod">
          <ac:chgData name="Löffler Janina" userId="7dc435fb-2448-4d2b-b63d-23f0c95b0fad" providerId="ADAL" clId="{24B29A14-6DD6-4E3C-AFFD-C3F4AF335DDD}" dt="2025-04-29T14:05:36.415" v="120" actId="14100"/>
          <ac:spMkLst>
            <pc:docMk/>
            <pc:sldMk cId="2631104813" sldId="289"/>
            <ac:spMk id="6" creationId="{FA29859F-4359-72F7-A266-25431C9C16FD}"/>
          </ac:spMkLst>
        </pc:spChg>
      </pc:sldChg>
      <pc:sldChg chg="modSp del mod">
        <pc:chgData name="Löffler Janina" userId="7dc435fb-2448-4d2b-b63d-23f0c95b0fad" providerId="ADAL" clId="{24B29A14-6DD6-4E3C-AFFD-C3F4AF335DDD}" dt="2025-04-29T14:02:38.292" v="90" actId="47"/>
        <pc:sldMkLst>
          <pc:docMk/>
          <pc:sldMk cId="915568572" sldId="290"/>
        </pc:sldMkLst>
        <pc:spChg chg="mod">
          <ac:chgData name="Löffler Janina" userId="7dc435fb-2448-4d2b-b63d-23f0c95b0fad" providerId="ADAL" clId="{24B29A14-6DD6-4E3C-AFFD-C3F4AF335DDD}" dt="2025-04-29T13:57:37.184" v="3" actId="255"/>
          <ac:spMkLst>
            <pc:docMk/>
            <pc:sldMk cId="915568572" sldId="290"/>
            <ac:spMk id="3" creationId="{504691F5-AD6E-09FA-7452-78F5C3559E86}"/>
          </ac:spMkLst>
        </pc:spChg>
      </pc:sldChg>
      <pc:sldChg chg="modSp mod">
        <pc:chgData name="Löffler Janina" userId="7dc435fb-2448-4d2b-b63d-23f0c95b0fad" providerId="ADAL" clId="{24B29A14-6DD6-4E3C-AFFD-C3F4AF335DDD}" dt="2025-04-29T14:06:19.142" v="126" actId="255"/>
        <pc:sldMkLst>
          <pc:docMk/>
          <pc:sldMk cId="2717922670" sldId="296"/>
        </pc:sldMkLst>
        <pc:spChg chg="mod">
          <ac:chgData name="Löffler Janina" userId="7dc435fb-2448-4d2b-b63d-23f0c95b0fad" providerId="ADAL" clId="{24B29A14-6DD6-4E3C-AFFD-C3F4AF335DDD}" dt="2025-04-29T14:05:56.825" v="122" actId="255"/>
          <ac:spMkLst>
            <pc:docMk/>
            <pc:sldMk cId="2717922670" sldId="296"/>
            <ac:spMk id="10" creationId="{684D1F39-C1AB-A9D4-A6E3-07DBBAE40630}"/>
          </ac:spMkLst>
        </pc:spChg>
        <pc:spChg chg="mod">
          <ac:chgData name="Löffler Janina" userId="7dc435fb-2448-4d2b-b63d-23f0c95b0fad" providerId="ADAL" clId="{24B29A14-6DD6-4E3C-AFFD-C3F4AF335DDD}" dt="2025-04-29T14:06:19.142" v="126" actId="255"/>
          <ac:spMkLst>
            <pc:docMk/>
            <pc:sldMk cId="2717922670" sldId="296"/>
            <ac:spMk id="12" creationId="{57B88C33-E54A-2371-BF0B-C5A514955684}"/>
          </ac:spMkLst>
        </pc:spChg>
        <pc:spChg chg="mod">
          <ac:chgData name="Löffler Janina" userId="7dc435fb-2448-4d2b-b63d-23f0c95b0fad" providerId="ADAL" clId="{24B29A14-6DD6-4E3C-AFFD-C3F4AF335DDD}" dt="2025-04-29T14:06:10.049" v="124" actId="255"/>
          <ac:spMkLst>
            <pc:docMk/>
            <pc:sldMk cId="2717922670" sldId="296"/>
            <ac:spMk id="13" creationId="{E6837666-1AFE-F611-C3CC-B43209C30C68}"/>
          </ac:spMkLst>
        </pc:spChg>
      </pc:sldChg>
      <pc:sldChg chg="addSp delSp modSp mod">
        <pc:chgData name="Löffler Janina" userId="7dc435fb-2448-4d2b-b63d-23f0c95b0fad" providerId="ADAL" clId="{24B29A14-6DD6-4E3C-AFFD-C3F4AF335DDD}" dt="2025-04-30T08:14:34.202" v="618" actId="478"/>
        <pc:sldMkLst>
          <pc:docMk/>
          <pc:sldMk cId="3661382861" sldId="299"/>
        </pc:sldMkLst>
        <pc:spChg chg="mod">
          <ac:chgData name="Löffler Janina" userId="7dc435fb-2448-4d2b-b63d-23f0c95b0fad" providerId="ADAL" clId="{24B29A14-6DD6-4E3C-AFFD-C3F4AF335DDD}" dt="2025-04-29T14:06:39.080" v="128" actId="255"/>
          <ac:spMkLst>
            <pc:docMk/>
            <pc:sldMk cId="3661382861" sldId="299"/>
            <ac:spMk id="3" creationId="{EE2AB9C9-B877-FDD0-F998-0618C67964EB}"/>
          </ac:spMkLst>
        </pc:spChg>
        <pc:spChg chg="mod">
          <ac:chgData name="Löffler Janina" userId="7dc435fb-2448-4d2b-b63d-23f0c95b0fad" providerId="ADAL" clId="{24B29A14-6DD6-4E3C-AFFD-C3F4AF335DDD}" dt="2025-04-29T14:06:50.538" v="130" actId="255"/>
          <ac:spMkLst>
            <pc:docMk/>
            <pc:sldMk cId="3661382861" sldId="299"/>
            <ac:spMk id="6" creationId="{47340C70-0C6F-ACE0-1B4F-201705C92D66}"/>
          </ac:spMkLst>
        </pc:spChg>
        <pc:cxnChg chg="add del mod">
          <ac:chgData name="Löffler Janina" userId="7dc435fb-2448-4d2b-b63d-23f0c95b0fad" providerId="ADAL" clId="{24B29A14-6DD6-4E3C-AFFD-C3F4AF335DDD}" dt="2025-04-30T08:14:34.202" v="618" actId="478"/>
          <ac:cxnSpMkLst>
            <pc:docMk/>
            <pc:sldMk cId="3661382861" sldId="299"/>
            <ac:cxnSpMk id="7" creationId="{FA1D6899-B173-D742-832A-61AE733C685D}"/>
          </ac:cxnSpMkLst>
        </pc:cxnChg>
      </pc:sldChg>
      <pc:sldChg chg="modSp mod">
        <pc:chgData name="Löffler Janina" userId="7dc435fb-2448-4d2b-b63d-23f0c95b0fad" providerId="ADAL" clId="{24B29A14-6DD6-4E3C-AFFD-C3F4AF335DDD}" dt="2025-04-30T08:33:37.235" v="817" actId="27636"/>
        <pc:sldMkLst>
          <pc:docMk/>
          <pc:sldMk cId="3088191876" sldId="302"/>
        </pc:sldMkLst>
        <pc:spChg chg="mod">
          <ac:chgData name="Löffler Janina" userId="7dc435fb-2448-4d2b-b63d-23f0c95b0fad" providerId="ADAL" clId="{24B29A14-6DD6-4E3C-AFFD-C3F4AF335DDD}" dt="2025-04-30T08:33:08.587" v="803" actId="27636"/>
          <ac:spMkLst>
            <pc:docMk/>
            <pc:sldMk cId="3088191876" sldId="302"/>
            <ac:spMk id="2" creationId="{91D392B8-CEFC-D45A-7658-F12405189A30}"/>
          </ac:spMkLst>
        </pc:spChg>
        <pc:spChg chg="mod">
          <ac:chgData name="Löffler Janina" userId="7dc435fb-2448-4d2b-b63d-23f0c95b0fad" providerId="ADAL" clId="{24B29A14-6DD6-4E3C-AFFD-C3F4AF335DDD}" dt="2025-04-30T08:33:37.235" v="817" actId="27636"/>
          <ac:spMkLst>
            <pc:docMk/>
            <pc:sldMk cId="3088191876" sldId="302"/>
            <ac:spMk id="3" creationId="{55BB5E41-9FE6-C67D-9BE8-27FEBCD89319}"/>
          </ac:spMkLst>
        </pc:spChg>
        <pc:spChg chg="mod">
          <ac:chgData name="Löffler Janina" userId="7dc435fb-2448-4d2b-b63d-23f0c95b0fad" providerId="ADAL" clId="{24B29A14-6DD6-4E3C-AFFD-C3F4AF335DDD}" dt="2025-04-29T14:09:24.488" v="143" actId="208"/>
          <ac:spMkLst>
            <pc:docMk/>
            <pc:sldMk cId="3088191876" sldId="302"/>
            <ac:spMk id="5" creationId="{C5C60944-65E2-ECE7-ADFD-5934E13D2602}"/>
          </ac:spMkLst>
        </pc:spChg>
      </pc:sldChg>
      <pc:sldChg chg="modSp mod modCm modNotesTx">
        <pc:chgData name="Löffler Janina" userId="7dc435fb-2448-4d2b-b63d-23f0c95b0fad" providerId="ADAL" clId="{24B29A14-6DD6-4E3C-AFFD-C3F4AF335DDD}" dt="2025-04-30T08:42:33.120" v="820"/>
        <pc:sldMkLst>
          <pc:docMk/>
          <pc:sldMk cId="3863538880" sldId="303"/>
        </pc:sldMkLst>
        <pc:spChg chg="mod">
          <ac:chgData name="Löffler Janina" userId="7dc435fb-2448-4d2b-b63d-23f0c95b0fad" providerId="ADAL" clId="{24B29A14-6DD6-4E3C-AFFD-C3F4AF335DDD}" dt="2025-04-29T14:15:33.707" v="177" actId="27636"/>
          <ac:spMkLst>
            <pc:docMk/>
            <pc:sldMk cId="3863538880" sldId="303"/>
            <ac:spMk id="4" creationId="{D7CB652F-5046-E268-BC9D-56704003CB5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öffler Janina" userId="7dc435fb-2448-4d2b-b63d-23f0c95b0fad" providerId="ADAL" clId="{24B29A14-6DD6-4E3C-AFFD-C3F4AF335DDD}" dt="2025-04-29T14:15:33.684" v="176" actId="20577"/>
              <pc2:cmMkLst xmlns:pc2="http://schemas.microsoft.com/office/powerpoint/2019/9/main/command">
                <pc:docMk/>
                <pc:sldMk cId="3863538880" sldId="303"/>
                <pc2:cmMk id="{790D3651-7157-40AF-ABE8-A4913DA796A8}"/>
              </pc2:cmMkLst>
            </pc226:cmChg>
          </p:ext>
        </pc:extLst>
      </pc:sldChg>
      <pc:sldChg chg="modSp mod">
        <pc:chgData name="Löffler Janina" userId="7dc435fb-2448-4d2b-b63d-23f0c95b0fad" providerId="ADAL" clId="{24B29A14-6DD6-4E3C-AFFD-C3F4AF335DDD}" dt="2025-04-29T14:12:41.809" v="155" actId="1036"/>
        <pc:sldMkLst>
          <pc:docMk/>
          <pc:sldMk cId="3072429540" sldId="305"/>
        </pc:sldMkLst>
        <pc:spChg chg="mod">
          <ac:chgData name="Löffler Janina" userId="7dc435fb-2448-4d2b-b63d-23f0c95b0fad" providerId="ADAL" clId="{24B29A14-6DD6-4E3C-AFFD-C3F4AF335DDD}" dt="2025-04-29T14:12:41.809" v="155" actId="1036"/>
          <ac:spMkLst>
            <pc:docMk/>
            <pc:sldMk cId="3072429540" sldId="305"/>
            <ac:spMk id="11" creationId="{BD0B9E04-8CE8-BB91-71E6-425E6C30B6E5}"/>
          </ac:spMkLst>
        </pc:spChg>
      </pc:sldChg>
      <pc:sldChg chg="modSp mod">
        <pc:chgData name="Löffler Janina" userId="7dc435fb-2448-4d2b-b63d-23f0c95b0fad" providerId="ADAL" clId="{24B29A14-6DD6-4E3C-AFFD-C3F4AF335DDD}" dt="2025-04-29T14:13:04.245" v="157" actId="255"/>
        <pc:sldMkLst>
          <pc:docMk/>
          <pc:sldMk cId="676136860" sldId="306"/>
        </pc:sldMkLst>
        <pc:spChg chg="mod">
          <ac:chgData name="Löffler Janina" userId="7dc435fb-2448-4d2b-b63d-23f0c95b0fad" providerId="ADAL" clId="{24B29A14-6DD6-4E3C-AFFD-C3F4AF335DDD}" dt="2025-04-29T14:13:04.245" v="157" actId="255"/>
          <ac:spMkLst>
            <pc:docMk/>
            <pc:sldMk cId="676136860" sldId="306"/>
            <ac:spMk id="11" creationId="{EAA12F1D-7054-3FB1-A473-7ABF953AE6FB}"/>
          </ac:spMkLst>
        </pc:spChg>
      </pc:sldChg>
      <pc:sldChg chg="modSp mod">
        <pc:chgData name="Löffler Janina" userId="7dc435fb-2448-4d2b-b63d-23f0c95b0fad" providerId="ADAL" clId="{24B29A14-6DD6-4E3C-AFFD-C3F4AF335DDD}" dt="2025-04-29T13:56:30.121" v="1" actId="1036"/>
        <pc:sldMkLst>
          <pc:docMk/>
          <pc:sldMk cId="2911517255" sldId="307"/>
        </pc:sldMkLst>
        <pc:spChg chg="mod">
          <ac:chgData name="Löffler Janina" userId="7dc435fb-2448-4d2b-b63d-23f0c95b0fad" providerId="ADAL" clId="{24B29A14-6DD6-4E3C-AFFD-C3F4AF335DDD}" dt="2025-04-29T13:56:30.121" v="1" actId="1036"/>
          <ac:spMkLst>
            <pc:docMk/>
            <pc:sldMk cId="2911517255" sldId="307"/>
            <ac:spMk id="6" creationId="{FE901428-FD7C-A2B2-B28D-9D022F2FF8ED}"/>
          </ac:spMkLst>
        </pc:spChg>
      </pc:sldChg>
      <pc:sldChg chg="modNotesTx">
        <pc:chgData name="Löffler Janina" userId="7dc435fb-2448-4d2b-b63d-23f0c95b0fad" providerId="ADAL" clId="{24B29A14-6DD6-4E3C-AFFD-C3F4AF335DDD}" dt="2025-04-30T08:43:43.276" v="826" actId="20577"/>
        <pc:sldMkLst>
          <pc:docMk/>
          <pc:sldMk cId="1860813390" sldId="308"/>
        </pc:sldMkLst>
      </pc:sldChg>
      <pc:sldChg chg="modSp mod">
        <pc:chgData name="Löffler Janina" userId="7dc435fb-2448-4d2b-b63d-23f0c95b0fad" providerId="ADAL" clId="{24B29A14-6DD6-4E3C-AFFD-C3F4AF335DDD}" dt="2025-04-30T08:06:59.786" v="426" actId="20577"/>
        <pc:sldMkLst>
          <pc:docMk/>
          <pc:sldMk cId="2869519042" sldId="312"/>
        </pc:sldMkLst>
        <pc:spChg chg="mod">
          <ac:chgData name="Löffler Janina" userId="7dc435fb-2448-4d2b-b63d-23f0c95b0fad" providerId="ADAL" clId="{24B29A14-6DD6-4E3C-AFFD-C3F4AF335DDD}" dt="2025-04-30T08:06:59.786" v="426" actId="20577"/>
          <ac:spMkLst>
            <pc:docMk/>
            <pc:sldMk cId="2869519042" sldId="312"/>
            <ac:spMk id="3" creationId="{BCE6B456-4A33-6410-F0A0-87B644BB0F82}"/>
          </ac:spMkLst>
        </pc:spChg>
      </pc:sldChg>
      <pc:sldChg chg="delSp modSp mod">
        <pc:chgData name="Löffler Janina" userId="7dc435fb-2448-4d2b-b63d-23f0c95b0fad" providerId="ADAL" clId="{24B29A14-6DD6-4E3C-AFFD-C3F4AF335DDD}" dt="2025-04-30T07:55:17.686" v="265" actId="478"/>
        <pc:sldMkLst>
          <pc:docMk/>
          <pc:sldMk cId="1543127287" sldId="313"/>
        </pc:sldMkLst>
        <pc:spChg chg="mod">
          <ac:chgData name="Löffler Janina" userId="7dc435fb-2448-4d2b-b63d-23f0c95b0fad" providerId="ADAL" clId="{24B29A14-6DD6-4E3C-AFFD-C3F4AF335DDD}" dt="2025-04-29T14:01:11.590" v="73" actId="1036"/>
          <ac:spMkLst>
            <pc:docMk/>
            <pc:sldMk cId="1543127287" sldId="313"/>
            <ac:spMk id="3" creationId="{324E8B16-C06F-B32A-4FE7-B76A7493A7F0}"/>
          </ac:spMkLst>
        </pc:spChg>
        <pc:spChg chg="mod">
          <ac:chgData name="Löffler Janina" userId="7dc435fb-2448-4d2b-b63d-23f0c95b0fad" providerId="ADAL" clId="{24B29A14-6DD6-4E3C-AFFD-C3F4AF335DDD}" dt="2025-04-29T14:00:53.259" v="49" actId="1035"/>
          <ac:spMkLst>
            <pc:docMk/>
            <pc:sldMk cId="1543127287" sldId="313"/>
            <ac:spMk id="5" creationId="{CE1316BA-36FD-9370-6D22-5DDE05268357}"/>
          </ac:spMkLst>
        </pc:spChg>
        <pc:spChg chg="mod">
          <ac:chgData name="Löffler Janina" userId="7dc435fb-2448-4d2b-b63d-23f0c95b0fad" providerId="ADAL" clId="{24B29A14-6DD6-4E3C-AFFD-C3F4AF335DDD}" dt="2025-04-29T14:00:53.259" v="49" actId="1035"/>
          <ac:spMkLst>
            <pc:docMk/>
            <pc:sldMk cId="1543127287" sldId="313"/>
            <ac:spMk id="6" creationId="{B425C953-4C8F-C1F4-D070-7FA0CD24978D}"/>
          </ac:spMkLst>
        </pc:spChg>
        <pc:spChg chg="mod">
          <ac:chgData name="Löffler Janina" userId="7dc435fb-2448-4d2b-b63d-23f0c95b0fad" providerId="ADAL" clId="{24B29A14-6DD6-4E3C-AFFD-C3F4AF335DDD}" dt="2025-04-29T14:00:53.259" v="49" actId="1035"/>
          <ac:spMkLst>
            <pc:docMk/>
            <pc:sldMk cId="1543127287" sldId="313"/>
            <ac:spMk id="7" creationId="{C24EA922-EC3C-D339-3B8A-3C9DC9466D10}"/>
          </ac:spMkLst>
        </pc:spChg>
        <pc:spChg chg="mod">
          <ac:chgData name="Löffler Janina" userId="7dc435fb-2448-4d2b-b63d-23f0c95b0fad" providerId="ADAL" clId="{24B29A14-6DD6-4E3C-AFFD-C3F4AF335DDD}" dt="2025-04-29T14:04:41.837" v="114" actId="6549"/>
          <ac:spMkLst>
            <pc:docMk/>
            <pc:sldMk cId="1543127287" sldId="313"/>
            <ac:spMk id="8" creationId="{32122ED0-487A-1FE7-47C8-DFBBC82AFB22}"/>
          </ac:spMkLst>
        </pc:spChg>
        <pc:spChg chg="mod">
          <ac:chgData name="Löffler Janina" userId="7dc435fb-2448-4d2b-b63d-23f0c95b0fad" providerId="ADAL" clId="{24B29A14-6DD6-4E3C-AFFD-C3F4AF335DDD}" dt="2025-04-29T14:00:53.259" v="49" actId="1035"/>
          <ac:spMkLst>
            <pc:docMk/>
            <pc:sldMk cId="1543127287" sldId="313"/>
            <ac:spMk id="9" creationId="{E6D0A389-7BEB-A535-4553-1B5046A117F0}"/>
          </ac:spMkLst>
        </pc:spChg>
        <pc:spChg chg="mod">
          <ac:chgData name="Löffler Janina" userId="7dc435fb-2448-4d2b-b63d-23f0c95b0fad" providerId="ADAL" clId="{24B29A14-6DD6-4E3C-AFFD-C3F4AF335DDD}" dt="2025-04-29T14:01:25.650" v="79" actId="1036"/>
          <ac:spMkLst>
            <pc:docMk/>
            <pc:sldMk cId="1543127287" sldId="313"/>
            <ac:spMk id="12" creationId="{6BDF6577-9C31-C9F1-A40B-8FD9C50337EE}"/>
          </ac:spMkLst>
        </pc:spChg>
        <pc:spChg chg="del mod">
          <ac:chgData name="Löffler Janina" userId="7dc435fb-2448-4d2b-b63d-23f0c95b0fad" providerId="ADAL" clId="{24B29A14-6DD6-4E3C-AFFD-C3F4AF335DDD}" dt="2025-04-30T07:55:17.686" v="265" actId="478"/>
          <ac:spMkLst>
            <pc:docMk/>
            <pc:sldMk cId="1543127287" sldId="313"/>
            <ac:spMk id="13" creationId="{03A7A87B-7E09-EE2A-2691-58753E7CE4E9}"/>
          </ac:spMkLst>
        </pc:spChg>
        <pc:spChg chg="del mod">
          <ac:chgData name="Löffler Janina" userId="7dc435fb-2448-4d2b-b63d-23f0c95b0fad" providerId="ADAL" clId="{24B29A14-6DD6-4E3C-AFFD-C3F4AF335DDD}" dt="2025-04-30T07:55:17.686" v="265" actId="478"/>
          <ac:spMkLst>
            <pc:docMk/>
            <pc:sldMk cId="1543127287" sldId="313"/>
            <ac:spMk id="14" creationId="{A019CFB2-0617-1693-2E57-384AEFF0B022}"/>
          </ac:spMkLst>
        </pc:spChg>
      </pc:sldChg>
      <pc:sldChg chg="del">
        <pc:chgData name="Löffler Janina" userId="7dc435fb-2448-4d2b-b63d-23f0c95b0fad" providerId="ADAL" clId="{24B29A14-6DD6-4E3C-AFFD-C3F4AF335DDD}" dt="2025-04-29T13:59:47.442" v="22" actId="47"/>
        <pc:sldMkLst>
          <pc:docMk/>
          <pc:sldMk cId="1669743701" sldId="314"/>
        </pc:sldMkLst>
      </pc:sldChg>
      <pc:sldChg chg="del">
        <pc:chgData name="Löffler Janina" userId="7dc435fb-2448-4d2b-b63d-23f0c95b0fad" providerId="ADAL" clId="{24B29A14-6DD6-4E3C-AFFD-C3F4AF335DDD}" dt="2025-04-29T14:08:35.923" v="140" actId="47"/>
        <pc:sldMkLst>
          <pc:docMk/>
          <pc:sldMk cId="2811376706" sldId="315"/>
        </pc:sldMkLst>
      </pc:sldChg>
      <pc:sldChg chg="modNotesTx">
        <pc:chgData name="Löffler Janina" userId="7dc435fb-2448-4d2b-b63d-23f0c95b0fad" providerId="ADAL" clId="{24B29A14-6DD6-4E3C-AFFD-C3F4AF335DDD}" dt="2025-04-30T08:08:55.969" v="583" actId="20577"/>
        <pc:sldMkLst>
          <pc:docMk/>
          <pc:sldMk cId="3909167806" sldId="316"/>
        </pc:sldMkLst>
      </pc:sldChg>
      <pc:sldChg chg="modSp mod">
        <pc:chgData name="Löffler Janina" userId="7dc435fb-2448-4d2b-b63d-23f0c95b0fad" providerId="ADAL" clId="{24B29A14-6DD6-4E3C-AFFD-C3F4AF335DDD}" dt="2025-04-29T14:13:57.415" v="167" actId="20577"/>
        <pc:sldMkLst>
          <pc:docMk/>
          <pc:sldMk cId="247092970" sldId="317"/>
        </pc:sldMkLst>
        <pc:spChg chg="mod">
          <ac:chgData name="Löffler Janina" userId="7dc435fb-2448-4d2b-b63d-23f0c95b0fad" providerId="ADAL" clId="{24B29A14-6DD6-4E3C-AFFD-C3F4AF335DDD}" dt="2025-04-29T14:13:57.415" v="167" actId="20577"/>
          <ac:spMkLst>
            <pc:docMk/>
            <pc:sldMk cId="247092970" sldId="317"/>
            <ac:spMk id="15" creationId="{8A8B9DA1-741C-C1E3-660F-FAB299C6A7B2}"/>
          </ac:spMkLst>
        </pc:spChg>
        <pc:cxnChg chg="mod">
          <ac:chgData name="Löffler Janina" userId="7dc435fb-2448-4d2b-b63d-23f0c95b0fad" providerId="ADAL" clId="{24B29A14-6DD6-4E3C-AFFD-C3F4AF335DDD}" dt="2025-04-29T14:13:55.571" v="165"/>
          <ac:cxnSpMkLst>
            <pc:docMk/>
            <pc:sldMk cId="247092970" sldId="317"/>
            <ac:cxnSpMk id="16" creationId="{39026472-EEAE-6EF5-AE29-3882FA37076E}"/>
          </ac:cxnSpMkLst>
        </pc:cxnChg>
      </pc:sldChg>
      <pc:sldChg chg="delSp add del mod">
        <pc:chgData name="Löffler Janina" userId="7dc435fb-2448-4d2b-b63d-23f0c95b0fad" providerId="ADAL" clId="{24B29A14-6DD6-4E3C-AFFD-C3F4AF335DDD}" dt="2025-04-29T14:04:01.725" v="99" actId="47"/>
        <pc:sldMkLst>
          <pc:docMk/>
          <pc:sldMk cId="497914028" sldId="319"/>
        </pc:sldMkLst>
        <pc:spChg chg="del">
          <ac:chgData name="Löffler Janina" userId="7dc435fb-2448-4d2b-b63d-23f0c95b0fad" providerId="ADAL" clId="{24B29A14-6DD6-4E3C-AFFD-C3F4AF335DDD}" dt="2025-04-29T14:00:05.430" v="23" actId="478"/>
          <ac:spMkLst>
            <pc:docMk/>
            <pc:sldMk cId="497914028" sldId="319"/>
            <ac:spMk id="7" creationId="{E07B91E7-6932-FEF9-0461-7DE56AF32A32}"/>
          </ac:spMkLst>
        </pc:spChg>
        <pc:spChg chg="del">
          <ac:chgData name="Löffler Janina" userId="7dc435fb-2448-4d2b-b63d-23f0c95b0fad" providerId="ADAL" clId="{24B29A14-6DD6-4E3C-AFFD-C3F4AF335DDD}" dt="2025-04-29T14:00:05.430" v="23" actId="478"/>
          <ac:spMkLst>
            <pc:docMk/>
            <pc:sldMk cId="497914028" sldId="319"/>
            <ac:spMk id="8" creationId="{18291A83-FBEE-91DB-47A7-A358C872E7A8}"/>
          </ac:spMkLst>
        </pc:spChg>
        <pc:spChg chg="del">
          <ac:chgData name="Löffler Janina" userId="7dc435fb-2448-4d2b-b63d-23f0c95b0fad" providerId="ADAL" clId="{24B29A14-6DD6-4E3C-AFFD-C3F4AF335DDD}" dt="2025-04-29T14:00:05.430" v="23" actId="478"/>
          <ac:spMkLst>
            <pc:docMk/>
            <pc:sldMk cId="497914028" sldId="319"/>
            <ac:spMk id="9" creationId="{84D9A7FD-DD2E-2DF6-12CA-41935792DBFD}"/>
          </ac:spMkLst>
        </pc:spChg>
        <pc:spChg chg="del">
          <ac:chgData name="Löffler Janina" userId="7dc435fb-2448-4d2b-b63d-23f0c95b0fad" providerId="ADAL" clId="{24B29A14-6DD6-4E3C-AFFD-C3F4AF335DDD}" dt="2025-04-29T14:00:05.430" v="23" actId="478"/>
          <ac:spMkLst>
            <pc:docMk/>
            <pc:sldMk cId="497914028" sldId="319"/>
            <ac:spMk id="12" creationId="{C85074E0-23EA-D270-F5C8-D06AC1A9BA43}"/>
          </ac:spMkLst>
        </pc:spChg>
        <pc:spChg chg="del">
          <ac:chgData name="Löffler Janina" userId="7dc435fb-2448-4d2b-b63d-23f0c95b0fad" providerId="ADAL" clId="{24B29A14-6DD6-4E3C-AFFD-C3F4AF335DDD}" dt="2025-04-29T14:00:05.430" v="23" actId="478"/>
          <ac:spMkLst>
            <pc:docMk/>
            <pc:sldMk cId="497914028" sldId="319"/>
            <ac:spMk id="13" creationId="{489AC7EE-A4BE-35FE-6012-7BEBC2B80150}"/>
          </ac:spMkLst>
        </pc:spChg>
        <pc:spChg chg="del">
          <ac:chgData name="Löffler Janina" userId="7dc435fb-2448-4d2b-b63d-23f0c95b0fad" providerId="ADAL" clId="{24B29A14-6DD6-4E3C-AFFD-C3F4AF335DDD}" dt="2025-04-29T14:00:05.430" v="23" actId="478"/>
          <ac:spMkLst>
            <pc:docMk/>
            <pc:sldMk cId="497914028" sldId="319"/>
            <ac:spMk id="14" creationId="{E73D0F8A-EB87-274C-7324-8E4C9AB121AC}"/>
          </ac:spMkLst>
        </pc:spChg>
      </pc:sldChg>
      <pc:sldChg chg="addSp delSp modSp add mod">
        <pc:chgData name="Löffler Janina" userId="7dc435fb-2448-4d2b-b63d-23f0c95b0fad" providerId="ADAL" clId="{24B29A14-6DD6-4E3C-AFFD-C3F4AF335DDD}" dt="2025-04-29T14:03:41.869" v="97"/>
        <pc:sldMkLst>
          <pc:docMk/>
          <pc:sldMk cId="856678027" sldId="320"/>
        </pc:sldMkLst>
        <pc:spChg chg="del mod ord">
          <ac:chgData name="Löffler Janina" userId="7dc435fb-2448-4d2b-b63d-23f0c95b0fad" providerId="ADAL" clId="{24B29A14-6DD6-4E3C-AFFD-C3F4AF335DDD}" dt="2025-04-29T14:03:37.678" v="95" actId="478"/>
          <ac:spMkLst>
            <pc:docMk/>
            <pc:sldMk cId="856678027" sldId="320"/>
            <ac:spMk id="3" creationId="{2C564F08-F6AC-74BF-0FA1-ED33159C9A66}"/>
          </ac:spMkLst>
        </pc:spChg>
        <pc:spChg chg="del">
          <ac:chgData name="Löffler Janina" userId="7dc435fb-2448-4d2b-b63d-23f0c95b0fad" providerId="ADAL" clId="{24B29A14-6DD6-4E3C-AFFD-C3F4AF335DDD}" dt="2025-04-29T14:02:28.158" v="89" actId="478"/>
          <ac:spMkLst>
            <pc:docMk/>
            <pc:sldMk cId="856678027" sldId="320"/>
            <ac:spMk id="5" creationId="{358B9A77-45C6-9373-C842-57992A85CBB1}"/>
          </ac:spMkLst>
        </pc:spChg>
        <pc:spChg chg="del">
          <ac:chgData name="Löffler Janina" userId="7dc435fb-2448-4d2b-b63d-23f0c95b0fad" providerId="ADAL" clId="{24B29A14-6DD6-4E3C-AFFD-C3F4AF335DDD}" dt="2025-04-29T14:02:28.158" v="89" actId="478"/>
          <ac:spMkLst>
            <pc:docMk/>
            <pc:sldMk cId="856678027" sldId="320"/>
            <ac:spMk id="6" creationId="{41396026-B8F0-2163-4AEA-1696A11DF47B}"/>
          </ac:spMkLst>
        </pc:spChg>
        <pc:spChg chg="del">
          <ac:chgData name="Löffler Janina" userId="7dc435fb-2448-4d2b-b63d-23f0c95b0fad" providerId="ADAL" clId="{24B29A14-6DD6-4E3C-AFFD-C3F4AF335DDD}" dt="2025-04-29T14:02:28.158" v="89" actId="478"/>
          <ac:spMkLst>
            <pc:docMk/>
            <pc:sldMk cId="856678027" sldId="320"/>
            <ac:spMk id="7" creationId="{83BCC9AB-B3E2-CF7F-AA4A-28FFBB498F6E}"/>
          </ac:spMkLst>
        </pc:spChg>
        <pc:spChg chg="del">
          <ac:chgData name="Löffler Janina" userId="7dc435fb-2448-4d2b-b63d-23f0c95b0fad" providerId="ADAL" clId="{24B29A14-6DD6-4E3C-AFFD-C3F4AF335DDD}" dt="2025-04-29T14:02:28.158" v="89" actId="478"/>
          <ac:spMkLst>
            <pc:docMk/>
            <pc:sldMk cId="856678027" sldId="320"/>
            <ac:spMk id="8" creationId="{C4C79C29-AA1C-C0B6-5B24-020B13C87C07}"/>
          </ac:spMkLst>
        </pc:spChg>
        <pc:spChg chg="del">
          <ac:chgData name="Löffler Janina" userId="7dc435fb-2448-4d2b-b63d-23f0c95b0fad" providerId="ADAL" clId="{24B29A14-6DD6-4E3C-AFFD-C3F4AF335DDD}" dt="2025-04-29T14:02:28.158" v="89" actId="478"/>
          <ac:spMkLst>
            <pc:docMk/>
            <pc:sldMk cId="856678027" sldId="320"/>
            <ac:spMk id="9" creationId="{8EC5DEDF-7707-6DBB-FCC3-94F62407D26D}"/>
          </ac:spMkLst>
        </pc:spChg>
        <pc:spChg chg="add del mod">
          <ac:chgData name="Löffler Janina" userId="7dc435fb-2448-4d2b-b63d-23f0c95b0fad" providerId="ADAL" clId="{24B29A14-6DD6-4E3C-AFFD-C3F4AF335DDD}" dt="2025-04-29T14:03:40.884" v="96" actId="478"/>
          <ac:spMkLst>
            <pc:docMk/>
            <pc:sldMk cId="856678027" sldId="320"/>
            <ac:spMk id="11" creationId="{5C947BD3-A482-8235-6396-D46B1E988ED2}"/>
          </ac:spMkLst>
        </pc:spChg>
        <pc:spChg chg="del">
          <ac:chgData name="Löffler Janina" userId="7dc435fb-2448-4d2b-b63d-23f0c95b0fad" providerId="ADAL" clId="{24B29A14-6DD6-4E3C-AFFD-C3F4AF335DDD}" dt="2025-04-29T14:02:28.158" v="89" actId="478"/>
          <ac:spMkLst>
            <pc:docMk/>
            <pc:sldMk cId="856678027" sldId="320"/>
            <ac:spMk id="12" creationId="{B1B9CAB1-8DE4-C6B3-1860-6F8325C338E0}"/>
          </ac:spMkLst>
        </pc:spChg>
        <pc:spChg chg="del">
          <ac:chgData name="Löffler Janina" userId="7dc435fb-2448-4d2b-b63d-23f0c95b0fad" providerId="ADAL" clId="{24B29A14-6DD6-4E3C-AFFD-C3F4AF335DDD}" dt="2025-04-29T14:02:28.158" v="89" actId="478"/>
          <ac:spMkLst>
            <pc:docMk/>
            <pc:sldMk cId="856678027" sldId="320"/>
            <ac:spMk id="13" creationId="{66BE6CF3-AFA5-B4AB-CB7F-C0BB42396BB1}"/>
          </ac:spMkLst>
        </pc:spChg>
        <pc:spChg chg="del">
          <ac:chgData name="Löffler Janina" userId="7dc435fb-2448-4d2b-b63d-23f0c95b0fad" providerId="ADAL" clId="{24B29A14-6DD6-4E3C-AFFD-C3F4AF335DDD}" dt="2025-04-29T14:02:28.158" v="89" actId="478"/>
          <ac:spMkLst>
            <pc:docMk/>
            <pc:sldMk cId="856678027" sldId="320"/>
            <ac:spMk id="14" creationId="{1A0CE1D7-484F-1388-BFBE-2F21CD7FC309}"/>
          </ac:spMkLst>
        </pc:spChg>
        <pc:spChg chg="add mod">
          <ac:chgData name="Löffler Janina" userId="7dc435fb-2448-4d2b-b63d-23f0c95b0fad" providerId="ADAL" clId="{24B29A14-6DD6-4E3C-AFFD-C3F4AF335DDD}" dt="2025-04-29T14:03:41.869" v="97"/>
          <ac:spMkLst>
            <pc:docMk/>
            <pc:sldMk cId="856678027" sldId="320"/>
            <ac:spMk id="15" creationId="{5AEB0D4F-37F8-371B-FC24-9443DBB22683}"/>
          </ac:spMkLst>
        </pc:spChg>
      </pc:sldChg>
      <pc:sldChg chg="delSp add mod">
        <pc:chgData name="Löffler Janina" userId="7dc435fb-2448-4d2b-b63d-23f0c95b0fad" providerId="ADAL" clId="{24B29A14-6DD6-4E3C-AFFD-C3F4AF335DDD}" dt="2025-04-29T14:04:13.975" v="100" actId="478"/>
        <pc:sldMkLst>
          <pc:docMk/>
          <pc:sldMk cId="2231995631" sldId="321"/>
        </pc:sldMkLst>
        <pc:spChg chg="del">
          <ac:chgData name="Löffler Janina" userId="7dc435fb-2448-4d2b-b63d-23f0c95b0fad" providerId="ADAL" clId="{24B29A14-6DD6-4E3C-AFFD-C3F4AF335DDD}" dt="2025-04-29T14:04:13.975" v="100" actId="478"/>
          <ac:spMkLst>
            <pc:docMk/>
            <pc:sldMk cId="2231995631" sldId="321"/>
            <ac:spMk id="7" creationId="{76493968-1FC4-2E2B-F87A-59058E8A72DE}"/>
          </ac:spMkLst>
        </pc:spChg>
        <pc:spChg chg="del">
          <ac:chgData name="Löffler Janina" userId="7dc435fb-2448-4d2b-b63d-23f0c95b0fad" providerId="ADAL" clId="{24B29A14-6DD6-4E3C-AFFD-C3F4AF335DDD}" dt="2025-04-29T14:04:13.975" v="100" actId="478"/>
          <ac:spMkLst>
            <pc:docMk/>
            <pc:sldMk cId="2231995631" sldId="321"/>
            <ac:spMk id="8" creationId="{E77498BC-D15F-9F5E-AB2B-D4467B14F87B}"/>
          </ac:spMkLst>
        </pc:spChg>
        <pc:spChg chg="del">
          <ac:chgData name="Löffler Janina" userId="7dc435fb-2448-4d2b-b63d-23f0c95b0fad" providerId="ADAL" clId="{24B29A14-6DD6-4E3C-AFFD-C3F4AF335DDD}" dt="2025-04-29T14:04:13.975" v="100" actId="478"/>
          <ac:spMkLst>
            <pc:docMk/>
            <pc:sldMk cId="2231995631" sldId="321"/>
            <ac:spMk id="9" creationId="{E612A7CE-A1AC-F2C1-BBE2-23940FAE126E}"/>
          </ac:spMkLst>
        </pc:spChg>
        <pc:spChg chg="del">
          <ac:chgData name="Löffler Janina" userId="7dc435fb-2448-4d2b-b63d-23f0c95b0fad" providerId="ADAL" clId="{24B29A14-6DD6-4E3C-AFFD-C3F4AF335DDD}" dt="2025-04-29T14:04:13.975" v="100" actId="478"/>
          <ac:spMkLst>
            <pc:docMk/>
            <pc:sldMk cId="2231995631" sldId="321"/>
            <ac:spMk id="12" creationId="{82BBF820-BC1B-13A6-22BD-68410CF778D1}"/>
          </ac:spMkLst>
        </pc:spChg>
        <pc:spChg chg="del">
          <ac:chgData name="Löffler Janina" userId="7dc435fb-2448-4d2b-b63d-23f0c95b0fad" providerId="ADAL" clId="{24B29A14-6DD6-4E3C-AFFD-C3F4AF335DDD}" dt="2025-04-29T14:04:13.975" v="100" actId="478"/>
          <ac:spMkLst>
            <pc:docMk/>
            <pc:sldMk cId="2231995631" sldId="321"/>
            <ac:spMk id="13" creationId="{D4F220B4-F8F6-C5E7-F7A0-5AF58C061EBD}"/>
          </ac:spMkLst>
        </pc:spChg>
        <pc:spChg chg="del">
          <ac:chgData name="Löffler Janina" userId="7dc435fb-2448-4d2b-b63d-23f0c95b0fad" providerId="ADAL" clId="{24B29A14-6DD6-4E3C-AFFD-C3F4AF335DDD}" dt="2025-04-29T14:04:13.975" v="100" actId="478"/>
          <ac:spMkLst>
            <pc:docMk/>
            <pc:sldMk cId="2231995631" sldId="321"/>
            <ac:spMk id="14" creationId="{0337537E-D0C8-1AF1-7CCC-09916576E433}"/>
          </ac:spMkLst>
        </pc:spChg>
      </pc:sldChg>
      <pc:sldChg chg="delSp add mod">
        <pc:chgData name="Löffler Janina" userId="7dc435fb-2448-4d2b-b63d-23f0c95b0fad" providerId="ADAL" clId="{24B29A14-6DD6-4E3C-AFFD-C3F4AF335DDD}" dt="2025-04-29T14:08:50.159" v="141" actId="478"/>
        <pc:sldMkLst>
          <pc:docMk/>
          <pc:sldMk cId="1996785525" sldId="322"/>
        </pc:sldMkLst>
        <pc:spChg chg="del">
          <ac:chgData name="Löffler Janina" userId="7dc435fb-2448-4d2b-b63d-23f0c95b0fad" providerId="ADAL" clId="{24B29A14-6DD6-4E3C-AFFD-C3F4AF335DDD}" dt="2025-04-29T14:08:50.159" v="141" actId="478"/>
          <ac:spMkLst>
            <pc:docMk/>
            <pc:sldMk cId="1996785525" sldId="322"/>
            <ac:spMk id="5" creationId="{030E1669-2747-D803-FD35-BB0BFC1C87F0}"/>
          </ac:spMkLst>
        </pc:spChg>
        <pc:spChg chg="del">
          <ac:chgData name="Löffler Janina" userId="7dc435fb-2448-4d2b-b63d-23f0c95b0fad" providerId="ADAL" clId="{24B29A14-6DD6-4E3C-AFFD-C3F4AF335DDD}" dt="2025-04-29T14:08:50.159" v="141" actId="478"/>
          <ac:spMkLst>
            <pc:docMk/>
            <pc:sldMk cId="1996785525" sldId="322"/>
            <ac:spMk id="6" creationId="{C9EF1993-37B5-DFEA-6A92-8C169FA2642B}"/>
          </ac:spMkLst>
        </pc:spChg>
        <pc:spChg chg="del">
          <ac:chgData name="Löffler Janina" userId="7dc435fb-2448-4d2b-b63d-23f0c95b0fad" providerId="ADAL" clId="{24B29A14-6DD6-4E3C-AFFD-C3F4AF335DDD}" dt="2025-04-29T14:08:50.159" v="141" actId="478"/>
          <ac:spMkLst>
            <pc:docMk/>
            <pc:sldMk cId="1996785525" sldId="322"/>
            <ac:spMk id="9" creationId="{05D68438-E938-8836-378E-4D20E503E30F}"/>
          </ac:spMkLst>
        </pc:spChg>
        <pc:spChg chg="del">
          <ac:chgData name="Löffler Janina" userId="7dc435fb-2448-4d2b-b63d-23f0c95b0fad" providerId="ADAL" clId="{24B29A14-6DD6-4E3C-AFFD-C3F4AF335DDD}" dt="2025-04-29T14:08:50.159" v="141" actId="478"/>
          <ac:spMkLst>
            <pc:docMk/>
            <pc:sldMk cId="1996785525" sldId="322"/>
            <ac:spMk id="12" creationId="{AC136944-6040-72CE-641F-7892C777921D}"/>
          </ac:spMkLst>
        </pc:spChg>
        <pc:spChg chg="del">
          <ac:chgData name="Löffler Janina" userId="7dc435fb-2448-4d2b-b63d-23f0c95b0fad" providerId="ADAL" clId="{24B29A14-6DD6-4E3C-AFFD-C3F4AF335DDD}" dt="2025-04-29T14:08:50.159" v="141" actId="478"/>
          <ac:spMkLst>
            <pc:docMk/>
            <pc:sldMk cId="1996785525" sldId="322"/>
            <ac:spMk id="13" creationId="{460839A4-FDFA-C3BD-BC12-409F10D7389D}"/>
          </ac:spMkLst>
        </pc:spChg>
        <pc:spChg chg="del">
          <ac:chgData name="Löffler Janina" userId="7dc435fb-2448-4d2b-b63d-23f0c95b0fad" providerId="ADAL" clId="{24B29A14-6DD6-4E3C-AFFD-C3F4AF335DDD}" dt="2025-04-29T14:08:50.159" v="141" actId="478"/>
          <ac:spMkLst>
            <pc:docMk/>
            <pc:sldMk cId="1996785525" sldId="322"/>
            <ac:spMk id="14" creationId="{89DB3C42-0183-A460-C76F-B172D2A3E2D0}"/>
          </ac:spMkLst>
        </pc:spChg>
      </pc:sldChg>
      <pc:sldChg chg="delSp add mod ord">
        <pc:chgData name="Löffler Janina" userId="7dc435fb-2448-4d2b-b63d-23f0c95b0fad" providerId="ADAL" clId="{24B29A14-6DD6-4E3C-AFFD-C3F4AF335DDD}" dt="2025-04-30T07:55:12.335" v="264"/>
        <pc:sldMkLst>
          <pc:docMk/>
          <pc:sldMk cId="1676102918" sldId="323"/>
        </pc:sldMkLst>
        <pc:spChg chg="del">
          <ac:chgData name="Löffler Janina" userId="7dc435fb-2448-4d2b-b63d-23f0c95b0fad" providerId="ADAL" clId="{24B29A14-6DD6-4E3C-AFFD-C3F4AF335DDD}" dt="2025-04-30T07:54:44.117" v="258" actId="478"/>
          <ac:spMkLst>
            <pc:docMk/>
            <pc:sldMk cId="1676102918" sldId="323"/>
            <ac:spMk id="9" creationId="{7732C788-C78D-B58A-64E8-2A854F61E2A3}"/>
          </ac:spMkLst>
        </pc:spChg>
        <pc:spChg chg="del">
          <ac:chgData name="Löffler Janina" userId="7dc435fb-2448-4d2b-b63d-23f0c95b0fad" providerId="ADAL" clId="{24B29A14-6DD6-4E3C-AFFD-C3F4AF335DDD}" dt="2025-04-30T07:54:44.117" v="258" actId="478"/>
          <ac:spMkLst>
            <pc:docMk/>
            <pc:sldMk cId="1676102918" sldId="323"/>
            <ac:spMk id="12" creationId="{0CAB91FF-1E51-E2CD-6381-EAF9F9F5DADE}"/>
          </ac:spMkLst>
        </pc:spChg>
        <pc:spChg chg="del">
          <ac:chgData name="Löffler Janina" userId="7dc435fb-2448-4d2b-b63d-23f0c95b0fad" providerId="ADAL" clId="{24B29A14-6DD6-4E3C-AFFD-C3F4AF335DDD}" dt="2025-04-30T07:54:49.105" v="259" actId="478"/>
          <ac:spMkLst>
            <pc:docMk/>
            <pc:sldMk cId="1676102918" sldId="323"/>
            <ac:spMk id="13" creationId="{1C157EA0-431C-57D7-4C98-13A97BB7DA9B}"/>
          </ac:spMkLst>
        </pc:spChg>
        <pc:spChg chg="del">
          <ac:chgData name="Löffler Janina" userId="7dc435fb-2448-4d2b-b63d-23f0c95b0fad" providerId="ADAL" clId="{24B29A14-6DD6-4E3C-AFFD-C3F4AF335DDD}" dt="2025-04-30T07:54:49.105" v="259" actId="478"/>
          <ac:spMkLst>
            <pc:docMk/>
            <pc:sldMk cId="1676102918" sldId="323"/>
            <ac:spMk id="14" creationId="{79D19885-C095-22F4-D6D0-0F6E43AEEA50}"/>
          </ac:spMkLst>
        </pc:spChg>
      </pc:sldChg>
      <pc:sldChg chg="add">
        <pc:chgData name="Löffler Janina" userId="7dc435fb-2448-4d2b-b63d-23f0c95b0fad" providerId="ADAL" clId="{24B29A14-6DD6-4E3C-AFFD-C3F4AF335DDD}" dt="2025-04-30T07:54:55.169" v="260"/>
        <pc:sldMkLst>
          <pc:docMk/>
          <pc:sldMk cId="3552230237" sldId="324"/>
        </pc:sldMkLst>
      </pc:sldChg>
      <pc:sldChg chg="add del">
        <pc:chgData name="Löffler Janina" userId="7dc435fb-2448-4d2b-b63d-23f0c95b0fad" providerId="ADAL" clId="{24B29A14-6DD6-4E3C-AFFD-C3F4AF335DDD}" dt="2025-04-30T07:55:44.319" v="266" actId="47"/>
        <pc:sldMkLst>
          <pc:docMk/>
          <pc:sldMk cId="1809935207" sldId="325"/>
        </pc:sldMkLst>
      </pc:sldChg>
      <pc:sldChg chg="add">
        <pc:chgData name="Löffler Janina" userId="7dc435fb-2448-4d2b-b63d-23f0c95b0fad" providerId="ADAL" clId="{24B29A14-6DD6-4E3C-AFFD-C3F4AF335DDD}" dt="2025-04-30T07:55:09.996" v="262"/>
        <pc:sldMkLst>
          <pc:docMk/>
          <pc:sldMk cId="3964474983" sldId="326"/>
        </pc:sldMkLst>
      </pc:sldChg>
      <pc:sldChg chg="addSp modSp add mod">
        <pc:chgData name="Löffler Janina" userId="7dc435fb-2448-4d2b-b63d-23f0c95b0fad" providerId="ADAL" clId="{24B29A14-6DD6-4E3C-AFFD-C3F4AF335DDD}" dt="2025-04-30T08:22:50.452" v="744" actId="20577"/>
        <pc:sldMkLst>
          <pc:docMk/>
          <pc:sldMk cId="557068323" sldId="327"/>
        </pc:sldMkLst>
        <pc:spChg chg="add mod">
          <ac:chgData name="Löffler Janina" userId="7dc435fb-2448-4d2b-b63d-23f0c95b0fad" providerId="ADAL" clId="{24B29A14-6DD6-4E3C-AFFD-C3F4AF335DDD}" dt="2025-04-30T08:15:53.149" v="663" actId="1037"/>
          <ac:spMkLst>
            <pc:docMk/>
            <pc:sldMk cId="557068323" sldId="327"/>
            <ac:spMk id="5" creationId="{2A40280E-4D19-FFD8-6645-DBF0C5AE8EEC}"/>
          </ac:spMkLst>
        </pc:spChg>
        <pc:spChg chg="add mod">
          <ac:chgData name="Löffler Janina" userId="7dc435fb-2448-4d2b-b63d-23f0c95b0fad" providerId="ADAL" clId="{24B29A14-6DD6-4E3C-AFFD-C3F4AF335DDD}" dt="2025-04-30T08:20:34.944" v="710" actId="1076"/>
          <ac:spMkLst>
            <pc:docMk/>
            <pc:sldMk cId="557068323" sldId="327"/>
            <ac:spMk id="24" creationId="{C23C0109-1627-786E-1ABF-0A412A5E36D0}"/>
          </ac:spMkLst>
        </pc:spChg>
        <pc:spChg chg="add mod">
          <ac:chgData name="Löffler Janina" userId="7dc435fb-2448-4d2b-b63d-23f0c95b0fad" providerId="ADAL" clId="{24B29A14-6DD6-4E3C-AFFD-C3F4AF335DDD}" dt="2025-04-30T08:21:15.201" v="720" actId="20577"/>
          <ac:spMkLst>
            <pc:docMk/>
            <pc:sldMk cId="557068323" sldId="327"/>
            <ac:spMk id="25" creationId="{3EB73F79-92E9-CAAC-2C53-C7B7DD4903EC}"/>
          </ac:spMkLst>
        </pc:spChg>
        <pc:spChg chg="add mod">
          <ac:chgData name="Löffler Janina" userId="7dc435fb-2448-4d2b-b63d-23f0c95b0fad" providerId="ADAL" clId="{24B29A14-6DD6-4E3C-AFFD-C3F4AF335DDD}" dt="2025-04-30T08:21:30.829" v="725" actId="1076"/>
          <ac:spMkLst>
            <pc:docMk/>
            <pc:sldMk cId="557068323" sldId="327"/>
            <ac:spMk id="26" creationId="{0A722931-79B5-90CE-E06D-A9A03CAC646F}"/>
          </ac:spMkLst>
        </pc:spChg>
        <pc:spChg chg="add mod">
          <ac:chgData name="Löffler Janina" userId="7dc435fb-2448-4d2b-b63d-23f0c95b0fad" providerId="ADAL" clId="{24B29A14-6DD6-4E3C-AFFD-C3F4AF335DDD}" dt="2025-04-30T08:21:55.941" v="731" actId="1076"/>
          <ac:spMkLst>
            <pc:docMk/>
            <pc:sldMk cId="557068323" sldId="327"/>
            <ac:spMk id="27" creationId="{73419099-BFAD-F9F3-7925-6DD7AEC575C4}"/>
          </ac:spMkLst>
        </pc:spChg>
        <pc:spChg chg="add mod">
          <ac:chgData name="Löffler Janina" userId="7dc435fb-2448-4d2b-b63d-23f0c95b0fad" providerId="ADAL" clId="{24B29A14-6DD6-4E3C-AFFD-C3F4AF335DDD}" dt="2025-04-30T08:22:27.556" v="738" actId="1076"/>
          <ac:spMkLst>
            <pc:docMk/>
            <pc:sldMk cId="557068323" sldId="327"/>
            <ac:spMk id="28" creationId="{59217B81-5CD7-547D-4BC9-49AF0BC4CD4A}"/>
          </ac:spMkLst>
        </pc:spChg>
        <pc:spChg chg="add mod">
          <ac:chgData name="Löffler Janina" userId="7dc435fb-2448-4d2b-b63d-23f0c95b0fad" providerId="ADAL" clId="{24B29A14-6DD6-4E3C-AFFD-C3F4AF335DDD}" dt="2025-04-30T08:22:50.452" v="744" actId="20577"/>
          <ac:spMkLst>
            <pc:docMk/>
            <pc:sldMk cId="557068323" sldId="327"/>
            <ac:spMk id="29" creationId="{F54C8832-038F-4A72-A499-877112C445C1}"/>
          </ac:spMkLst>
        </pc:spChg>
        <pc:cxnChg chg="add mod">
          <ac:chgData name="Löffler Janina" userId="7dc435fb-2448-4d2b-b63d-23f0c95b0fad" providerId="ADAL" clId="{24B29A14-6DD6-4E3C-AFFD-C3F4AF335DDD}" dt="2025-04-30T08:15:37.819" v="658" actId="1036"/>
          <ac:cxnSpMkLst>
            <pc:docMk/>
            <pc:sldMk cId="557068323" sldId="327"/>
            <ac:cxnSpMk id="11" creationId="{AE1036D8-85C6-61A6-2F7A-7EE437077D5A}"/>
          </ac:cxnSpMkLst>
        </pc:cxnChg>
        <pc:cxnChg chg="add mod">
          <ac:chgData name="Löffler Janina" userId="7dc435fb-2448-4d2b-b63d-23f0c95b0fad" providerId="ADAL" clId="{24B29A14-6DD6-4E3C-AFFD-C3F4AF335DDD}" dt="2025-04-30T08:16:42.616" v="674" actId="1035"/>
          <ac:cxnSpMkLst>
            <pc:docMk/>
            <pc:sldMk cId="557068323" sldId="327"/>
            <ac:cxnSpMk id="15" creationId="{3A4FF2BD-36A8-E25C-187D-B70939BE2F03}"/>
          </ac:cxnSpMkLst>
        </pc:cxnChg>
        <pc:cxnChg chg="add mod">
          <ac:chgData name="Löffler Janina" userId="7dc435fb-2448-4d2b-b63d-23f0c95b0fad" providerId="ADAL" clId="{24B29A14-6DD6-4E3C-AFFD-C3F4AF335DDD}" dt="2025-04-30T08:16:40.120" v="673" actId="1035"/>
          <ac:cxnSpMkLst>
            <pc:docMk/>
            <pc:sldMk cId="557068323" sldId="327"/>
            <ac:cxnSpMk id="16" creationId="{E6D0BB27-C718-5659-8588-3A1FDD1EE332}"/>
          </ac:cxnSpMkLst>
        </pc:cxnChg>
        <pc:cxnChg chg="add mod">
          <ac:chgData name="Löffler Janina" userId="7dc435fb-2448-4d2b-b63d-23f0c95b0fad" providerId="ADAL" clId="{24B29A14-6DD6-4E3C-AFFD-C3F4AF335DDD}" dt="2025-04-30T08:19:48.490" v="701" actId="1036"/>
          <ac:cxnSpMkLst>
            <pc:docMk/>
            <pc:sldMk cId="557068323" sldId="327"/>
            <ac:cxnSpMk id="17" creationId="{028FE3D8-F879-9815-E906-E2A28C8FE8B0}"/>
          </ac:cxnSpMkLst>
        </pc:cxnChg>
        <pc:cxnChg chg="add mod">
          <ac:chgData name="Löffler Janina" userId="7dc435fb-2448-4d2b-b63d-23f0c95b0fad" providerId="ADAL" clId="{24B29A14-6DD6-4E3C-AFFD-C3F4AF335DDD}" dt="2025-04-30T08:18:38.100" v="694" actId="1035"/>
          <ac:cxnSpMkLst>
            <pc:docMk/>
            <pc:sldMk cId="557068323" sldId="327"/>
            <ac:cxnSpMk id="19" creationId="{6394ADE1-8E97-ADCD-A1F9-82473F89A944}"/>
          </ac:cxnSpMkLst>
        </pc:cxnChg>
        <pc:cxnChg chg="add mod">
          <ac:chgData name="Löffler Janina" userId="7dc435fb-2448-4d2b-b63d-23f0c95b0fad" providerId="ADAL" clId="{24B29A14-6DD6-4E3C-AFFD-C3F4AF335DDD}" dt="2025-04-30T08:18:38.100" v="694" actId="1035"/>
          <ac:cxnSpMkLst>
            <pc:docMk/>
            <pc:sldMk cId="557068323" sldId="327"/>
            <ac:cxnSpMk id="20" creationId="{53049AB5-FFE1-C048-16B2-D57224CDEA6A}"/>
          </ac:cxnSpMkLst>
        </pc:cxnChg>
        <pc:cxnChg chg="add mod">
          <ac:chgData name="Löffler Janina" userId="7dc435fb-2448-4d2b-b63d-23f0c95b0fad" providerId="ADAL" clId="{24B29A14-6DD6-4E3C-AFFD-C3F4AF335DDD}" dt="2025-04-30T08:18:38.100" v="694" actId="1035"/>
          <ac:cxnSpMkLst>
            <pc:docMk/>
            <pc:sldMk cId="557068323" sldId="327"/>
            <ac:cxnSpMk id="21" creationId="{D3FEAD58-12A0-B712-0CEB-72CAAB00DEBF}"/>
          </ac:cxnSpMkLst>
        </pc:cxnChg>
        <pc:cxnChg chg="add mod">
          <ac:chgData name="Löffler Janina" userId="7dc435fb-2448-4d2b-b63d-23f0c95b0fad" providerId="ADAL" clId="{24B29A14-6DD6-4E3C-AFFD-C3F4AF335DDD}" dt="2025-04-30T08:18:58.680" v="700" actId="1035"/>
          <ac:cxnSpMkLst>
            <pc:docMk/>
            <pc:sldMk cId="557068323" sldId="327"/>
            <ac:cxnSpMk id="23" creationId="{C66D4421-E62B-CAC2-A2A9-D8B33A645C65}"/>
          </ac:cxnSpMkLst>
        </pc:cxnChg>
      </pc:sldChg>
      <pc:sldChg chg="add">
        <pc:chgData name="Löffler Janina" userId="7dc435fb-2448-4d2b-b63d-23f0c95b0fad" providerId="ADAL" clId="{24B29A14-6DD6-4E3C-AFFD-C3F4AF335DDD}" dt="2025-04-30T08:14:42.940" v="619"/>
        <pc:sldMkLst>
          <pc:docMk/>
          <pc:sldMk cId="1374397550" sldId="328"/>
        </pc:sldMkLst>
      </pc:sldChg>
      <pc:sldChg chg="add">
        <pc:chgData name="Löffler Janina" userId="7dc435fb-2448-4d2b-b63d-23f0c95b0fad" providerId="ADAL" clId="{24B29A14-6DD6-4E3C-AFFD-C3F4AF335DDD}" dt="2025-04-30T08:37:40.534" v="818"/>
        <pc:sldMkLst>
          <pc:docMk/>
          <pc:sldMk cId="922204831" sldId="3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207DD-876B-114D-862D-B2D5AFA258DF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2BDA-EB5E-8649-B691-BD9BD59A69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41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="1" dirty="0"/>
              <a:t>C’est une bonne nouvelle, mais nous sommes loin d’un approvisionnement sûr en électricité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F2BDA-EB5E-8649-B691-BD9BD59A692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467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F2BDA-EB5E-8649-B691-BD9BD59A692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855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b="0" i="0" dirty="0">
                <a:solidFill>
                  <a:srgbClr val="000000"/>
                </a:solidFill>
                <a:effectLst/>
                <a:latin typeface="FrutigerLTStd"/>
              </a:rPr>
              <a:t>Les CEL pourront être créées à partir du 1 er janvier 2026. L</a:t>
            </a:r>
            <a:r>
              <a:rPr lang="fr-CH" b="0" i="0" dirty="0">
                <a:solidFill>
                  <a:srgbClr val="000000"/>
                </a:solidFill>
                <a:effectLst/>
                <a:latin typeface="FrutigerLTStd"/>
              </a:rPr>
              <a:t>'électricité produite au niveau local peut être commercialisée au sein d'un </a:t>
            </a:r>
            <a:r>
              <a:rPr lang="fr-CH" b="1" i="0" dirty="0">
                <a:solidFill>
                  <a:srgbClr val="000000"/>
                </a:solidFill>
                <a:effectLst/>
                <a:latin typeface="FrutigerLTStd"/>
              </a:rPr>
              <a:t>quartier ou d'une commune</a:t>
            </a:r>
            <a:r>
              <a:rPr lang="fr-CH" b="0" i="0" dirty="0">
                <a:solidFill>
                  <a:srgbClr val="000000"/>
                </a:solidFill>
                <a:effectLst/>
                <a:latin typeface="FrutigerLTStd"/>
              </a:rPr>
              <a:t> à travers le réseau public.</a:t>
            </a:r>
            <a:endParaRPr lang="fr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b="0" i="0" dirty="0">
              <a:solidFill>
                <a:srgbClr val="000000"/>
              </a:solidFill>
              <a:effectLst/>
              <a:latin typeface="FrutigerLTStd"/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F2BDA-EB5E-8649-B691-BD9BD59A692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051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>
                <a:solidFill>
                  <a:srgbClr val="000000"/>
                </a:solidFill>
                <a:latin typeface="FrutigerLTStd"/>
              </a:rPr>
              <a:t>A</a:t>
            </a:r>
            <a:r>
              <a:rPr lang="fr-CH" b="0" i="0" dirty="0">
                <a:solidFill>
                  <a:srgbClr val="000000"/>
                </a:solidFill>
                <a:effectLst/>
                <a:latin typeface="FrutigerLTStd"/>
              </a:rPr>
              <a:t>vec la révision de la loi sur l'approvisionnement en électricité, l'électricité produite au niveau local peut être commercialisée au sein d'un </a:t>
            </a:r>
            <a:r>
              <a:rPr lang="fr-CH" b="1" i="0" dirty="0">
                <a:solidFill>
                  <a:srgbClr val="000000"/>
                </a:solidFill>
                <a:effectLst/>
                <a:latin typeface="FrutigerLTStd"/>
              </a:rPr>
              <a:t>quartier ou d'une commune</a:t>
            </a:r>
            <a:r>
              <a:rPr lang="fr-CH" b="0" i="0" dirty="0">
                <a:solidFill>
                  <a:srgbClr val="000000"/>
                </a:solidFill>
                <a:effectLst/>
                <a:latin typeface="FrutigerLTStd"/>
              </a:rPr>
              <a:t> à travers le réseau public.</a:t>
            </a:r>
            <a:endParaRPr lang="fr-CH" dirty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F2BDA-EB5E-8649-B691-BD9BD59A692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635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68D6A-6D37-1E8B-6A73-BFB3B7B41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32CBBD-4C3E-65AD-4FD9-C84FD8F58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F1A9CD-6531-2823-7330-7A16943B49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91B18-808D-BA6C-A0C7-AA33E0FC4E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F2BDA-EB5E-8649-B691-BD9BD59A692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485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Une multitude de compétences est demandé pour pouvoir offrir les services intégrés à la pose de panneaux solaires: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F2BDA-EB5E-8649-B691-BD9BD59A692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459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solaire, c’est un investissement d’avenir, autant pour notre économie que pour notre planète.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F2BDA-EB5E-8649-B691-BD9BD59A692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797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 me réjouis d’échanger avec vous après cette présentation.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F2BDA-EB5E-8649-B691-BD9BD59A692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90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="1" i="0" dirty="0">
                <a:solidFill>
                  <a:srgbClr val="454545"/>
                </a:solidFill>
                <a:effectLst/>
                <a:latin typeface="Frutiger Neue"/>
              </a:rPr>
              <a:t>D’ici à 2050, les émissions nettes de gaz à effet de serre doivent être réduites à zéro. Autrement, il ne sera pas possible de contenir le réchauffement planétaire en deçà de 2 °C.</a:t>
            </a: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F2BDA-EB5E-8649-B691-BD9BD59A692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98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01FC6-1199-0859-DEAB-DCCAD86D8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80CF89-9A95-8020-290F-838C099B5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B379EB-3633-35F7-A392-EB5BF7713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Le coût de production d’énergie solaire a baissé les dernières années grâce à une augmentation du rendement </a:t>
            </a:r>
            <a:r>
              <a:rPr lang="fr-CH" dirty="0" err="1"/>
              <a:t>photovoltaique</a:t>
            </a:r>
            <a:r>
              <a:rPr lang="fr-CH" dirty="0"/>
              <a:t> des </a:t>
            </a:r>
            <a:r>
              <a:rPr lang="fr-CH" dirty="0" err="1"/>
              <a:t>technoloigies</a:t>
            </a:r>
            <a:r>
              <a:rPr lang="fr-CH" dirty="0"/>
              <a:t> actuelles et des améliorations de fabrication. Aujourd’hui le coût de production de l’électricité PV est nettement en dessus du coût de l’électricité issue des énergies fossiles. </a:t>
            </a:r>
            <a:r>
              <a:rPr lang="fr-CH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solaire est un pilier économique.</a:t>
            </a:r>
            <a:endParaRPr lang="fr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838A1-2A31-A0B1-1B3A-483688896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F2BDA-EB5E-8649-B691-BD9BD59A692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17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Potentiel des toits et des façades: 67 TWh par année</a:t>
            </a:r>
          </a:p>
          <a:p>
            <a:r>
              <a:rPr lang="fr-FR" dirty="0"/>
              <a:t>30 kW correspond à 76 panneaux MB black (395 </a:t>
            </a:r>
            <a:r>
              <a:rPr lang="fr-FR" dirty="0" err="1"/>
              <a:t>Wp</a:t>
            </a:r>
            <a:r>
              <a:rPr lang="fr-FR" dirty="0"/>
              <a:t>), la surface pour 80 panneaux serait 8x1.78mx10x1.05m=150m^2</a:t>
            </a:r>
          </a:p>
          <a:p>
            <a:r>
              <a:rPr lang="fr-FR" dirty="0"/>
              <a:t>100 kW correspond à 3.3x150m^2=500m^2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F2BDA-EB5E-8649-B691-BD9BD59A692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55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D2982-36E7-CCF6-2ECD-B92955E2C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74B8B9-9D57-7D58-F8F9-F5C878C55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1E0DD2-8811-5C07-029A-E761C0C3D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Potentiel des toits et des façades: 67 TWh par année</a:t>
            </a:r>
          </a:p>
          <a:p>
            <a:r>
              <a:rPr lang="fr-FR" dirty="0"/>
              <a:t>30 kW correspond à 76 panneaux MB black (395 </a:t>
            </a:r>
            <a:r>
              <a:rPr lang="fr-FR" dirty="0" err="1"/>
              <a:t>Wp</a:t>
            </a:r>
            <a:r>
              <a:rPr lang="fr-FR" dirty="0"/>
              <a:t>), la surface pour 80 panneaux serait 8x1.78mx10x1.05m=150m^2</a:t>
            </a:r>
          </a:p>
          <a:p>
            <a:r>
              <a:rPr lang="fr-FR" dirty="0"/>
              <a:t>100 kW correspond à 3.3x150m^2=500m^2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98BFE-5C67-E100-6924-717E79B3F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F2BDA-EB5E-8649-B691-BD9BD59A692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76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C66AE-AE4E-0E55-EDDD-89A592625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1FD957-B7C9-AEDF-882B-99CED203F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8B1892-503F-8990-A2CE-B6DBFF9CE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C7B62-5BA3-5D1D-8608-C7CF2B3B4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F2BDA-EB5E-8649-B691-BD9BD59A692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682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fr-CH" dirty="0">
                <a:solidFill>
                  <a:schemeClr val="accent1"/>
                </a:solidFill>
                <a:latin typeface="FrutigerLTStd"/>
              </a:rPr>
              <a:t> Eliminer les incitations artificiels (tarifs de nuit)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CH" dirty="0">
                <a:solidFill>
                  <a:schemeClr val="accent1"/>
                </a:solidFill>
                <a:latin typeface="FrutigerLTStd"/>
              </a:rPr>
              <a:t> Incitations d’injection flexible</a:t>
            </a: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F2BDA-EB5E-8649-B691-BD9BD59A692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907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>
                <a:solidFill>
                  <a:srgbClr val="000000"/>
                </a:solidFill>
                <a:latin typeface="FrutigerLTStd"/>
              </a:rPr>
              <a:t>demander à Stéphane ou Emilie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F2BDA-EB5E-8649-B691-BD9BD59A692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125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F2BDA-EB5E-8649-B691-BD9BD59A692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92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13">
            <a:extLst>
              <a:ext uri="{FF2B5EF4-FFF2-40B4-BE49-F238E27FC236}">
                <a16:creationId xmlns:a16="http://schemas.microsoft.com/office/drawing/2014/main" id="{22C1D5D1-A888-0445-83C6-D136BCD96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3963" y="735013"/>
            <a:ext cx="1441339" cy="177395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2885768"/>
            <a:ext cx="9144000" cy="2257732"/>
          </a:xfrm>
          <a:gradFill flip="none" rotWithShape="1">
            <a:gsLst>
              <a:gs pos="100000">
                <a:schemeClr val="accent3"/>
              </a:gs>
              <a:gs pos="9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527" y="3703291"/>
            <a:ext cx="3202684" cy="5720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1600" b="1" i="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5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35013"/>
            <a:ext cx="7308850" cy="7207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779588"/>
            <a:ext cx="4572000" cy="291623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4045" y="1779588"/>
            <a:ext cx="3206986" cy="29162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8628FCB1-BB5E-8942-A33A-BF7D52B9A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ADD837-953A-E843-A0EA-0C6854D420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9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gue couleur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C7518-7145-6944-9CF3-76DBB1FB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735012"/>
            <a:ext cx="7291387" cy="7207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AF92DC14-A0B7-B849-A3CD-F07B951D8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803B9B-346D-074C-83A5-56BBF5851E0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40B40E7-62C4-7141-8260-136976C12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5042" y="1779588"/>
            <a:ext cx="3707771" cy="29162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233605A-9940-3B4A-BD8E-DE9A5C863D1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223962" y="1779588"/>
            <a:ext cx="3348037" cy="291623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1" i="0">
                <a:gradFill>
                  <a:gsLst>
                    <a:gs pos="0">
                      <a:srgbClr val="50B3D8"/>
                    </a:gs>
                    <a:gs pos="100000">
                      <a:srgbClr val="0076B3"/>
                    </a:gs>
                  </a:gsLst>
                  <a:path path="circle">
                    <a:fillToRect l="100000" t="100000"/>
                  </a:path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62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gue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40B40E7-62C4-7141-8260-136976C12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5042" y="1455738"/>
            <a:ext cx="3707771" cy="29162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233605A-9940-3B4A-BD8E-DE9A5C863D1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223962" y="1455738"/>
            <a:ext cx="3348037" cy="291623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1" i="0">
                <a:gradFill>
                  <a:gsLst>
                    <a:gs pos="0">
                      <a:srgbClr val="50B3D8"/>
                    </a:gs>
                    <a:gs pos="100000">
                      <a:srgbClr val="0076B3"/>
                    </a:gs>
                  </a:gsLst>
                  <a:path path="circle">
                    <a:fillToRect l="100000" t="100000"/>
                  </a:path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62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C7518-7145-6944-9CF3-76DBB1FB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735012"/>
            <a:ext cx="7291387" cy="7207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AF92DC14-A0B7-B849-A3CD-F07B951D8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803B9B-346D-074C-83A5-56BBF5851E0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E86E715-9792-8B41-ACED-5FFF17ECD872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1999" y="1779588"/>
            <a:ext cx="4572001" cy="2916237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477F4E8-FBA6-7B40-8629-28FAFD534862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223963" y="1779589"/>
            <a:ext cx="3278925" cy="1458026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00A5A24-38B6-364F-86B4-2F61CDD13B51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223963" y="3301409"/>
            <a:ext cx="3278925" cy="1398182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78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0E9E38-DDEA-2948-A4D5-A621A0D68145}"/>
              </a:ext>
            </a:extLst>
          </p:cNvPr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989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2" y="273430"/>
            <a:ext cx="5140800" cy="994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0" y="1261306"/>
            <a:ext cx="3868470" cy="617422"/>
          </a:xfrm>
        </p:spPr>
        <p:txBody>
          <a:bodyPr anchor="ctr"/>
          <a:lstStyle>
            <a:lvl1pPr marL="0" indent="0">
              <a:buNone/>
              <a:defRPr sz="2100" b="1"/>
            </a:lvl1pPr>
            <a:lvl2pPr marL="272091" indent="0">
              <a:buNone/>
              <a:defRPr sz="1200" b="1"/>
            </a:lvl2pPr>
            <a:lvl3pPr marL="544182" indent="0">
              <a:buNone/>
              <a:defRPr sz="1050" b="1"/>
            </a:lvl3pPr>
            <a:lvl4pPr marL="816274" indent="0">
              <a:buNone/>
              <a:defRPr sz="975" b="1"/>
            </a:lvl4pPr>
            <a:lvl5pPr marL="1088365" indent="0">
              <a:buNone/>
              <a:defRPr sz="975" b="1"/>
            </a:lvl5pPr>
            <a:lvl6pPr marL="1360456" indent="0">
              <a:buNone/>
              <a:defRPr sz="975" b="1"/>
            </a:lvl6pPr>
            <a:lvl7pPr marL="1632547" indent="0">
              <a:buNone/>
              <a:defRPr sz="975" b="1"/>
            </a:lvl7pPr>
            <a:lvl8pPr marL="1904638" indent="0">
              <a:buNone/>
              <a:defRPr sz="975" b="1"/>
            </a:lvl8pPr>
            <a:lvl9pPr marL="2176730" indent="0">
              <a:buNone/>
              <a:defRPr sz="9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0" y="1878728"/>
            <a:ext cx="3868470" cy="276327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320" y="1261306"/>
            <a:ext cx="3887365" cy="617422"/>
          </a:xfrm>
        </p:spPr>
        <p:txBody>
          <a:bodyPr anchor="ctr"/>
          <a:lstStyle>
            <a:lvl1pPr marL="0" indent="0">
              <a:buNone/>
              <a:defRPr sz="2100" b="1"/>
            </a:lvl1pPr>
            <a:lvl2pPr marL="272091" indent="0">
              <a:buNone/>
              <a:defRPr sz="1200" b="1"/>
            </a:lvl2pPr>
            <a:lvl3pPr marL="544182" indent="0">
              <a:buNone/>
              <a:defRPr sz="1050" b="1"/>
            </a:lvl3pPr>
            <a:lvl4pPr marL="816274" indent="0">
              <a:buNone/>
              <a:defRPr sz="975" b="1"/>
            </a:lvl4pPr>
            <a:lvl5pPr marL="1088365" indent="0">
              <a:buNone/>
              <a:defRPr sz="975" b="1"/>
            </a:lvl5pPr>
            <a:lvl6pPr marL="1360456" indent="0">
              <a:buNone/>
              <a:defRPr sz="975" b="1"/>
            </a:lvl6pPr>
            <a:lvl7pPr marL="1632547" indent="0">
              <a:buNone/>
              <a:defRPr sz="975" b="1"/>
            </a:lvl7pPr>
            <a:lvl8pPr marL="1904638" indent="0">
              <a:buNone/>
              <a:defRPr sz="975" b="1"/>
            </a:lvl8pPr>
            <a:lvl9pPr marL="2176730" indent="0">
              <a:buNone/>
              <a:defRPr sz="9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320" y="1878728"/>
            <a:ext cx="3887365" cy="276327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82972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64" y="205388"/>
            <a:ext cx="5140800" cy="8568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2091" indent="-272091">
              <a:buFont typeface="Arial" pitchFamily="34" charset="0"/>
              <a:buChar char="•"/>
              <a:defRPr/>
            </a:lvl1pPr>
            <a:lvl2pPr marL="544182" indent="-272091">
              <a:buFont typeface="Arial" pitchFamily="34" charset="0"/>
              <a:buChar char="•"/>
              <a:defRPr/>
            </a:lvl2pPr>
            <a:lvl3pPr marL="748251" indent="-204068">
              <a:buFont typeface="Arial" pitchFamily="34" charset="0"/>
              <a:buChar char="•"/>
              <a:defRPr/>
            </a:lvl3pPr>
            <a:lvl4pPr marL="1020342" indent="-204068">
              <a:buFont typeface="Arial" pitchFamily="34" charset="0"/>
              <a:buChar char="•"/>
              <a:defRPr/>
            </a:lvl4pPr>
            <a:lvl5pPr marL="1292433" indent="-204068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3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D561ABB-569F-F549-9F8D-66C07F78CEF8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-1" y="-2381"/>
            <a:ext cx="4572001" cy="5145881"/>
          </a:xfrm>
          <a:gradFill>
            <a:gsLst>
              <a:gs pos="100000">
                <a:schemeClr val="accent3"/>
              </a:gs>
              <a:gs pos="9000">
                <a:schemeClr val="accent4"/>
              </a:gs>
            </a:gsLst>
            <a:path path="circle">
              <a:fillToRect l="100000" t="100000"/>
            </a:path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7055370-ABC1-584B-B2AE-D628F42B8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584" y="2231740"/>
            <a:ext cx="2881229" cy="2303046"/>
          </a:xfrm>
        </p:spPr>
        <p:txBody>
          <a:bodyPr/>
          <a:lstStyle/>
          <a:p>
            <a:r>
              <a:rPr lang="fr-FR" dirty="0"/>
              <a:t>Modifiez le style du titre 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A99D135E-BBAE-5E43-9669-7FDD9C566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3194" y="2353656"/>
            <a:ext cx="221541" cy="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8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40016"/>
            <a:ext cx="7306798" cy="71572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6CB22531-5A83-BD4B-B6A9-D036565F6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F2622C-C37E-794A-B770-105B8851E0A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7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2" y="735013"/>
            <a:ext cx="7308851" cy="7207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961" y="1779587"/>
            <a:ext cx="7308851" cy="29162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248F0A98-85BD-AC46-9EE9-8C6670BCE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F5436DF-1FD0-8B42-8D18-503DFF36513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0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40016"/>
            <a:ext cx="7306798" cy="71572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3962" y="1779587"/>
            <a:ext cx="3290887" cy="2853135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779587"/>
            <a:ext cx="3903663" cy="2853136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F9EB151A-AD34-6A44-8A84-46F6DD6B43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FD716F-F06A-0440-B8D1-3D378DB5E4C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12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35012"/>
            <a:ext cx="7308850" cy="7207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963" y="1779588"/>
            <a:ext cx="3348038" cy="1410096"/>
          </a:xfrm>
        </p:spPr>
        <p:txBody>
          <a:bodyPr anchor="t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23962" y="3133618"/>
            <a:ext cx="3274219" cy="156220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</a:lstStyle>
          <a:p>
            <a:pPr lvl="0"/>
            <a:r>
              <a:rPr lang="fr-FR" dirty="0"/>
              <a:t>Modifier les styles du texte du masque
Deuxième niveau
Troisième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79588"/>
            <a:ext cx="3887391" cy="1143410"/>
          </a:xfrm>
        </p:spPr>
        <p:txBody>
          <a:bodyPr anchor="t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3133618"/>
            <a:ext cx="3903663" cy="1562207"/>
          </a:xfr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fr-FR" dirty="0"/>
              <a:t>Modifier les styles du texte du masque
Deuxième niveau
Troisième niveau</a:t>
            </a:r>
            <a:endParaRPr lang="en-US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AC9AE83D-C698-EE44-8FF5-9DE04CEEC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760786-861F-D148-9402-04752B5D95F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4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40016"/>
            <a:ext cx="7306798" cy="71572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8ADFC6A-40CE-DA4E-8805-E7BA720BB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64CDF0-40FE-6249-AF25-64D80A22C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35013"/>
            <a:ext cx="7292577" cy="7207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097" y="1779587"/>
            <a:ext cx="3785715" cy="291623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963" y="1779588"/>
            <a:ext cx="3177802" cy="29162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B89C26C-FE0D-8849-80F3-95E1894BC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94E2AE-0308-6944-A0F1-16684BCE7B1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2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35013"/>
            <a:ext cx="7308850" cy="7207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9" y="1779588"/>
            <a:ext cx="4572001" cy="2916237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963" y="1779588"/>
            <a:ext cx="3206986" cy="29162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8628FCB1-BB5E-8942-A33A-BF7D52B9A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AA470E-FE2D-E945-B751-8A31120001E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2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svg"/><Relationship Id="rId28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Relationship Id="rId27" Type="http://schemas.openxmlformats.org/officeDocument/2006/relationships/image" Target="../media/image1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963" y="1779588"/>
            <a:ext cx="7306798" cy="291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 </a:t>
            </a:r>
            <a:endParaRPr lang="en-US" dirty="0"/>
          </a:p>
        </p:txBody>
      </p:sp>
      <p:sp>
        <p:nvSpPr>
          <p:cNvPr id="12" name="Espace réservé du pied de page 10">
            <a:extLst>
              <a:ext uri="{FF2B5EF4-FFF2-40B4-BE49-F238E27FC236}">
                <a16:creationId xmlns:a16="http://schemas.microsoft.com/office/drawing/2014/main" id="{1DAB87DA-F33B-FF4C-AB3F-F86A0E1DBB4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710631" y="4866367"/>
            <a:ext cx="2255864" cy="95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CH" sz="500" b="0" i="0" dirty="0">
                <a:solidFill>
                  <a:srgbClr val="7C7772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HES-SO Valais-Wallis </a:t>
            </a:r>
            <a:r>
              <a:rPr lang="de-CH" sz="500" b="0" i="0" dirty="0">
                <a:solidFill>
                  <a:srgbClr val="7C7772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|  </a:t>
            </a:r>
            <a:fld id="{442AD375-037F-43D0-B059-5172DA06796A}" type="slidenum">
              <a:rPr lang="de-CH" sz="500" b="0" i="0" smtClean="0">
                <a:solidFill>
                  <a:srgbClr val="7C7772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de-CH" sz="500" b="0" i="0" dirty="0">
              <a:solidFill>
                <a:srgbClr val="7C7772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E6088768-75C5-8149-A1C0-C470CD3C1C6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7966495" y="4867881"/>
            <a:ext cx="94365" cy="94365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FDC75447-16FA-B54A-A170-C486AAB8449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8085927" y="4867881"/>
            <a:ext cx="94365" cy="94365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C47AA444-8B36-F54A-BF90-6ABC298D5DC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8202517" y="4867881"/>
            <a:ext cx="94365" cy="94365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391CF514-B961-6C45-9EBA-20104795D6C1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8319107" y="4866366"/>
            <a:ext cx="95880" cy="95880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A9A11E3C-FC93-D54A-9410-C92B368E32D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8436396" y="4868026"/>
            <a:ext cx="94365" cy="94365"/>
          </a:xfrm>
          <a:prstGeom prst="rect">
            <a:avLst/>
          </a:prstGeom>
        </p:spPr>
      </p:pic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D436AE0C-78A0-324F-82B6-B96A5B36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2" y="735012"/>
            <a:ext cx="7308851" cy="720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11" name="Graphique 9">
            <a:extLst>
              <a:ext uri="{FF2B5EF4-FFF2-40B4-BE49-F238E27FC236}">
                <a16:creationId xmlns:a16="http://schemas.microsoft.com/office/drawing/2014/main" id="{57A5D30F-2937-42EC-A84E-87CFEA07FBAD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rcRect/>
          <a:stretch/>
        </p:blipFill>
        <p:spPr>
          <a:xfrm>
            <a:off x="7455950" y="308984"/>
            <a:ext cx="1074811" cy="36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3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9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7" r:id="rId10"/>
    <p:sldLayoutId id="2147483673" r:id="rId11"/>
    <p:sldLayoutId id="2147483680" r:id="rId12"/>
    <p:sldLayoutId id="2147483678" r:id="rId13"/>
    <p:sldLayoutId id="2147483674" r:id="rId14"/>
    <p:sldLayoutId id="2147483682" r:id="rId15"/>
    <p:sldLayoutId id="2147483683" r:id="rId16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i="0" kern="1200" spc="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7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85" userDrawn="1">
          <p15:clr>
            <a:srgbClr val="F26B43"/>
          </p15:clr>
        </p15:guide>
        <p15:guide id="4" pos="771" userDrawn="1">
          <p15:clr>
            <a:srgbClr val="F26B43"/>
          </p15:clr>
        </p15:guide>
        <p15:guide id="5" orient="horz" pos="191" userDrawn="1">
          <p15:clr>
            <a:srgbClr val="F26B43"/>
          </p15:clr>
        </p15:guide>
        <p15:guide id="6" orient="horz" pos="2958" userDrawn="1">
          <p15:clr>
            <a:srgbClr val="F26B43"/>
          </p15:clr>
        </p15:guide>
        <p15:guide id="7" orient="horz" pos="1620" userDrawn="1">
          <p15:clr>
            <a:srgbClr val="F26B43"/>
          </p15:clr>
        </p15:guide>
        <p15:guide id="8" orient="horz" pos="463" userDrawn="1">
          <p15:clr>
            <a:srgbClr val="F26B43"/>
          </p15:clr>
        </p15:guide>
        <p15:guide id="9" orient="horz" pos="917" userDrawn="1">
          <p15:clr>
            <a:srgbClr val="F26B43"/>
          </p15:clr>
        </p15:guide>
        <p15:guide id="10" orient="horz" pos="11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2.png"/><Relationship Id="rId7" Type="http://schemas.openxmlformats.org/officeDocument/2006/relationships/hyperlink" Target="http://www.hevs.ch/he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svg"/><Relationship Id="rId11" Type="http://schemas.openxmlformats.org/officeDocument/2006/relationships/image" Target="../media/image44.sv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13.svg"/><Relationship Id="rId9" Type="http://schemas.openxmlformats.org/officeDocument/2006/relationships/image" Target="../media/image4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A roof of a building with solar panels&#10;&#10;Description automatically generated">
            <a:extLst>
              <a:ext uri="{FF2B5EF4-FFF2-40B4-BE49-F238E27FC236}">
                <a16:creationId xmlns:a16="http://schemas.microsoft.com/office/drawing/2014/main" id="{7BE5043B-D4E0-47F5-5FD7-0765A92AC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6" t="19318" r="31405" b="45609"/>
          <a:stretch/>
        </p:blipFill>
        <p:spPr>
          <a:xfrm>
            <a:off x="1" y="1"/>
            <a:ext cx="9143998" cy="5153124"/>
          </a:xfrm>
          <a:prstGeom prst="rect">
            <a:avLst/>
          </a:prstGeom>
        </p:spPr>
      </p:pic>
      <p:pic>
        <p:nvPicPr>
          <p:cNvPr id="7" name="Espace réservé pour une image  2">
            <a:extLst>
              <a:ext uri="{FF2B5EF4-FFF2-40B4-BE49-F238E27FC236}">
                <a16:creationId xmlns:a16="http://schemas.microsoft.com/office/drawing/2014/main" id="{BE34F7E4-003A-4102-888B-5E4813C24B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41592" b="21380"/>
          <a:stretch/>
        </p:blipFill>
        <p:spPr>
          <a:xfrm>
            <a:off x="1" y="2895393"/>
            <a:ext cx="9144000" cy="2257732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290A1DFB-A38F-D943-A1BF-04F5DB00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527" y="3222524"/>
            <a:ext cx="7510852" cy="1245783"/>
          </a:xfrm>
        </p:spPr>
        <p:txBody>
          <a:bodyPr>
            <a:normAutofit fontScale="90000"/>
          </a:bodyPr>
          <a:lstStyle/>
          <a:p>
            <a:r>
              <a:rPr lang="fr-CH" noProof="0" dirty="0"/>
              <a:t>Rentabilité du </a:t>
            </a:r>
            <a:r>
              <a:rPr lang="fr-CH" dirty="0"/>
              <a:t>P</a:t>
            </a:r>
            <a:r>
              <a:rPr lang="fr-CH" noProof="0" dirty="0" err="1"/>
              <a:t>hotovoltaïque</a:t>
            </a:r>
            <a:r>
              <a:rPr lang="fr-CH" dirty="0"/>
              <a:t>: Application des nouvelles ordonnances de la loi pour l’électricité</a:t>
            </a:r>
            <a:br>
              <a:rPr lang="fr-CH" noProof="0" dirty="0"/>
            </a:br>
            <a:br>
              <a:rPr lang="fr-CH" noProof="0" dirty="0"/>
            </a:br>
            <a:r>
              <a:rPr lang="fr-CH" noProof="0" dirty="0"/>
              <a:t>Janina Löffler</a:t>
            </a:r>
            <a:br>
              <a:rPr lang="fr-CH" noProof="0" dirty="0"/>
            </a:br>
            <a:br>
              <a:rPr lang="fr-CH" noProof="0" dirty="0"/>
            </a:br>
            <a:r>
              <a:rPr lang="fr-CH" dirty="0"/>
              <a:t>janina.loffler@hevs.ch</a:t>
            </a:r>
            <a:br>
              <a:rPr lang="fr-CH" dirty="0"/>
            </a:br>
            <a:br>
              <a:rPr lang="fr-CH" dirty="0"/>
            </a:br>
            <a:r>
              <a:rPr lang="fr-CH" dirty="0"/>
              <a:t>Carrefour de la Transition, Sion, 30 avril 2025</a:t>
            </a:r>
            <a:endParaRPr lang="fr-CH" noProof="0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2701B24-83DE-6147-A5A9-C15B6DB39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8529" y="4584397"/>
            <a:ext cx="984283" cy="1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2"/>
    </mc:Choice>
    <mc:Fallback xmlns="">
      <p:transition spd="slow" advTm="40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52A9A-FEF2-594F-25E6-F2C1F767A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8BA19-6ADE-E20C-02BA-87DA03DB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Loi pour l'électricité 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81D255-8292-5FAD-9B75-61BEBAB99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601" y="1163504"/>
            <a:ext cx="7306798" cy="2916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Les ordonnances relatives à la loi pour l'électricité révisées le 19 février 2025 par le Conseil fédéral définissent quatre éléments centraux pour le développement futur du photovoltaïque à partir de 2026 :</a:t>
            </a:r>
          </a:p>
          <a:p>
            <a:pPr marL="0" indent="0">
              <a:buNone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 rétribution de reprise minimale</a:t>
            </a:r>
          </a:p>
          <a:p>
            <a:pPr marL="0" indent="0">
              <a:buNone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l'aménagement des communautés électriques locales (CEL)</a:t>
            </a:r>
          </a:p>
          <a:p>
            <a:pPr>
              <a:buFontTx/>
              <a:buChar char="-"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l’exemption et le remboursement de la rémunération du réseau pour les batteries de stockage </a:t>
            </a:r>
            <a:endParaRPr lang="fr-CH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 flexibilité pour l'injection de l'électricité solaire dans le réseau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48CA38-540E-BCAA-7191-89FE87F8270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B78D7-9BBE-C06C-F999-B37ECDF7D65C}"/>
              </a:ext>
            </a:extLst>
          </p:cNvPr>
          <p:cNvSpPr/>
          <p:nvPr/>
        </p:nvSpPr>
        <p:spPr>
          <a:xfrm>
            <a:off x="1129085" y="2193697"/>
            <a:ext cx="3103550" cy="2350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9EAB5-C003-62A9-8B4C-823F6426D71E}"/>
              </a:ext>
            </a:extLst>
          </p:cNvPr>
          <p:cNvSpPr txBox="1"/>
          <p:nvPr/>
        </p:nvSpPr>
        <p:spPr>
          <a:xfrm>
            <a:off x="1048686" y="2389463"/>
            <a:ext cx="2634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Sécurité de planification</a:t>
            </a:r>
            <a:endParaRPr lang="fr-CH" sz="1400" b="1" i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7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C39FF-69E8-4848-E103-5779B4FD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39F2E-C456-E267-EFBB-2C1337B9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Loi pour l'électricité 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47F18D-5D6D-11BB-E47B-1102B41CE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601" y="1163504"/>
            <a:ext cx="7306798" cy="2916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Les ordonnances relatives à la loi pour l'électricité révisées le 19 février 2025 par le Conseil fédéral définissent quatre éléments centraux pour le développement futur du photovoltaïque à partir de 2026 :</a:t>
            </a:r>
          </a:p>
          <a:p>
            <a:pPr marL="0" indent="0">
              <a:buNone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 rétribution de reprise minimale</a:t>
            </a:r>
          </a:p>
          <a:p>
            <a:pPr marL="0" indent="0">
              <a:buNone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l'aménagement des communautés électriques locales (CEL)</a:t>
            </a:r>
          </a:p>
          <a:p>
            <a:pPr>
              <a:buFontTx/>
              <a:buChar char="-"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l’exemption et le remboursement de la rémunération du réseau pour les batteries de stockage </a:t>
            </a:r>
            <a:endParaRPr lang="fr-CH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 flexibilité pour l'injection de l'électricité solaire dans le réseau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C0B40B-A189-418D-A4D0-58B1D4EC3F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D63E29-3DB8-4F23-402C-A6858FF85275}"/>
              </a:ext>
            </a:extLst>
          </p:cNvPr>
          <p:cNvSpPr/>
          <p:nvPr/>
        </p:nvSpPr>
        <p:spPr>
          <a:xfrm>
            <a:off x="1129085" y="2193697"/>
            <a:ext cx="3103550" cy="2350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06938-123A-0D19-CB7D-7D8F5851C798}"/>
              </a:ext>
            </a:extLst>
          </p:cNvPr>
          <p:cNvSpPr txBox="1"/>
          <p:nvPr/>
        </p:nvSpPr>
        <p:spPr>
          <a:xfrm>
            <a:off x="1048686" y="2389463"/>
            <a:ext cx="2634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Sécurité de planification</a:t>
            </a:r>
            <a:endParaRPr lang="fr-CH" sz="1400" b="1" i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798880-21FB-23C1-E7D9-A7AD3EB86A2C}"/>
              </a:ext>
            </a:extLst>
          </p:cNvPr>
          <p:cNvSpPr/>
          <p:nvPr/>
        </p:nvSpPr>
        <p:spPr>
          <a:xfrm>
            <a:off x="1129084" y="2725520"/>
            <a:ext cx="5460252" cy="3077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00B050"/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35BF68-6873-EC29-152A-59FADA8F987E}"/>
              </a:ext>
            </a:extLst>
          </p:cNvPr>
          <p:cNvSpPr txBox="1"/>
          <p:nvPr/>
        </p:nvSpPr>
        <p:spPr>
          <a:xfrm>
            <a:off x="1052691" y="3006160"/>
            <a:ext cx="3555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400" b="1" i="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Faciliter la consommation loc</a:t>
            </a:r>
            <a:r>
              <a:rPr lang="fr-CH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</a:t>
            </a:r>
            <a:endParaRPr lang="fr-CH" sz="1400" b="1" i="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0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43F76-4E4E-B886-EB0A-1F784FC8C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DCD00-4456-C266-5112-C439F2E2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Loi pour l'électricité 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4E8B16-C06F-B32A-4FE7-B76A7493A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601" y="1163504"/>
            <a:ext cx="7306798" cy="2916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Les ordonnances relatives à la loi pour l'électricité révisées le 19 février 2025 par le Conseil fédéral définissent quatre éléments centraux pour le développement futur du photovoltaïque à partir de 2026 :</a:t>
            </a:r>
          </a:p>
          <a:p>
            <a:pPr marL="0" indent="0">
              <a:buNone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 rétribution de reprise minimale</a:t>
            </a:r>
          </a:p>
          <a:p>
            <a:pPr marL="0" indent="0">
              <a:buNone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l'aménagement des communautés électriques locales (CEL)</a:t>
            </a:r>
          </a:p>
          <a:p>
            <a:pPr>
              <a:buFontTx/>
              <a:buChar char="-"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l’exemption et le remboursement de la rémunération du réseau pour les batteries de stockage </a:t>
            </a:r>
            <a:endParaRPr lang="fr-CH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 flexibilité pour l'injection de l'électricité solaire dans le réseau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26161D-03EA-4DEC-5F60-0A5C4EE2DA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1316BA-36FD-9370-6D22-5DDE05268357}"/>
              </a:ext>
            </a:extLst>
          </p:cNvPr>
          <p:cNvSpPr/>
          <p:nvPr/>
        </p:nvSpPr>
        <p:spPr>
          <a:xfrm>
            <a:off x="1129085" y="2193697"/>
            <a:ext cx="3103550" cy="2350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25C953-4C8F-C1F4-D070-7FA0CD24978D}"/>
              </a:ext>
            </a:extLst>
          </p:cNvPr>
          <p:cNvSpPr txBox="1"/>
          <p:nvPr/>
        </p:nvSpPr>
        <p:spPr>
          <a:xfrm>
            <a:off x="1048686" y="2389463"/>
            <a:ext cx="2634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Sécurité de planification</a:t>
            </a:r>
            <a:endParaRPr lang="fr-CH" sz="1400" b="1" i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EA922-EC3C-D339-3B8A-3C9DC9466D10}"/>
              </a:ext>
            </a:extLst>
          </p:cNvPr>
          <p:cNvSpPr/>
          <p:nvPr/>
        </p:nvSpPr>
        <p:spPr>
          <a:xfrm>
            <a:off x="1129084" y="2725520"/>
            <a:ext cx="5460252" cy="3077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00B050"/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122ED0-487A-1FE7-47C8-DFBBC82AFB22}"/>
              </a:ext>
            </a:extLst>
          </p:cNvPr>
          <p:cNvSpPr txBox="1"/>
          <p:nvPr/>
        </p:nvSpPr>
        <p:spPr>
          <a:xfrm>
            <a:off x="1052691" y="3006160"/>
            <a:ext cx="3555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400" b="1" i="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Faciliter la consommation loc</a:t>
            </a:r>
            <a:r>
              <a:rPr lang="fr-CH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</a:t>
            </a:r>
            <a:endParaRPr lang="fr-CH" sz="1400" b="1" i="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D0A389-7BEB-A535-4553-1B5046A117F0}"/>
              </a:ext>
            </a:extLst>
          </p:cNvPr>
          <p:cNvSpPr/>
          <p:nvPr/>
        </p:nvSpPr>
        <p:spPr>
          <a:xfrm>
            <a:off x="1129084" y="3332024"/>
            <a:ext cx="6859571" cy="4947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00B050"/>
              </a:solidFill>
              <a:latin typeface="Helvetica Light" panose="020B04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DF6577-9C31-C9F1-A40B-8FD9C50337EE}"/>
              </a:ext>
            </a:extLst>
          </p:cNvPr>
          <p:cNvSpPr txBox="1"/>
          <p:nvPr/>
        </p:nvSpPr>
        <p:spPr>
          <a:xfrm>
            <a:off x="986347" y="3799611"/>
            <a:ext cx="6859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400" b="1" i="0" dirty="0">
                <a:solidFill>
                  <a:srgbClr val="0076B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Incitation à stocker temporairement les pics de production solaire</a:t>
            </a:r>
            <a:endParaRPr lang="fr-CH" sz="1400" b="1" i="0" dirty="0">
              <a:solidFill>
                <a:srgbClr val="0076B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2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D1373-E494-A5A7-2081-7C8869CDB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09D39-0166-505A-33E1-7926A8B2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Loi pour l'électricité 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AC7C82-9D0D-D129-2DA9-2D44712B4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601" y="1163504"/>
            <a:ext cx="7306798" cy="2916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Les ordonnances relatives à la loi pour l'électricité révisées le 19 février 2025 par le Conseil fédéral définissent quatre éléments centraux pour le développement futur du photovoltaïque à partir de 2026 :</a:t>
            </a:r>
          </a:p>
          <a:p>
            <a:pPr marL="0" indent="0">
              <a:buNone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 rétribution de reprise minimale</a:t>
            </a:r>
          </a:p>
          <a:p>
            <a:pPr marL="0" indent="0">
              <a:buNone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l'aménagement des communautés électriques locales (CEL)</a:t>
            </a:r>
          </a:p>
          <a:p>
            <a:pPr>
              <a:buFontTx/>
              <a:buChar char="-"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l’exemption et le remboursement de la rémunération du réseau pour les batteries de stockage </a:t>
            </a:r>
            <a:endParaRPr lang="fr-CH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 flexibilité pour l'injection de l'électricité solaire dans le réseau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0CAA42-91EF-5A2D-7A73-87A85B5FEC5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B873A-A6BE-42FA-CCD4-EA49DC1D39E0}"/>
              </a:ext>
            </a:extLst>
          </p:cNvPr>
          <p:cNvSpPr/>
          <p:nvPr/>
        </p:nvSpPr>
        <p:spPr>
          <a:xfrm>
            <a:off x="1129085" y="2193697"/>
            <a:ext cx="3103550" cy="2350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10DA72-4ED7-5EF6-E40D-FF0BBD97EF3C}"/>
              </a:ext>
            </a:extLst>
          </p:cNvPr>
          <p:cNvSpPr txBox="1"/>
          <p:nvPr/>
        </p:nvSpPr>
        <p:spPr>
          <a:xfrm>
            <a:off x="1048686" y="2389463"/>
            <a:ext cx="2634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Sécurité de planification</a:t>
            </a:r>
            <a:endParaRPr lang="fr-CH" sz="1400" b="1" i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C201E6-DDCA-9E7F-57B2-18195BB38BC2}"/>
              </a:ext>
            </a:extLst>
          </p:cNvPr>
          <p:cNvSpPr/>
          <p:nvPr/>
        </p:nvSpPr>
        <p:spPr>
          <a:xfrm>
            <a:off x="1129084" y="2725520"/>
            <a:ext cx="5460252" cy="3077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00B050"/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5045AF-BF7D-7FC0-36B5-4493AF4C8C20}"/>
              </a:ext>
            </a:extLst>
          </p:cNvPr>
          <p:cNvSpPr txBox="1"/>
          <p:nvPr/>
        </p:nvSpPr>
        <p:spPr>
          <a:xfrm>
            <a:off x="1052691" y="3006160"/>
            <a:ext cx="3555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400" b="1" i="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Faciliter la consommation loc</a:t>
            </a:r>
            <a:r>
              <a:rPr lang="fr-CH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</a:t>
            </a:r>
            <a:endParaRPr lang="fr-CH" sz="1400" b="1" i="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B9F90B-3CAA-A2B6-088D-4DDA9FC85F07}"/>
              </a:ext>
            </a:extLst>
          </p:cNvPr>
          <p:cNvSpPr/>
          <p:nvPr/>
        </p:nvSpPr>
        <p:spPr>
          <a:xfrm>
            <a:off x="1129084" y="3332024"/>
            <a:ext cx="6859571" cy="4947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00B050"/>
              </a:solidFill>
              <a:latin typeface="Helvetica Light" panose="020B04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D6CE5-862D-87EC-4517-292401B60A6A}"/>
              </a:ext>
            </a:extLst>
          </p:cNvPr>
          <p:cNvSpPr txBox="1"/>
          <p:nvPr/>
        </p:nvSpPr>
        <p:spPr>
          <a:xfrm>
            <a:off x="986347" y="3799611"/>
            <a:ext cx="6859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400" b="1" i="0" dirty="0">
                <a:solidFill>
                  <a:srgbClr val="0076B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Incitation à stocker temporairement les pics de production solaire</a:t>
            </a:r>
            <a:endParaRPr lang="fr-CH" sz="1400" b="1" i="0" dirty="0">
              <a:solidFill>
                <a:srgbClr val="0076B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ABC0B7-F044-E0B1-11E3-83E30EA6D91A}"/>
              </a:ext>
            </a:extLst>
          </p:cNvPr>
          <p:cNvSpPr/>
          <p:nvPr/>
        </p:nvSpPr>
        <p:spPr>
          <a:xfrm>
            <a:off x="1139217" y="4141019"/>
            <a:ext cx="5874325" cy="26246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00B050"/>
              </a:solidFill>
              <a:latin typeface="Helvetica Light" panose="020B04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744DAA-01F4-B879-51C9-98CB649CB698}"/>
              </a:ext>
            </a:extLst>
          </p:cNvPr>
          <p:cNvSpPr txBox="1"/>
          <p:nvPr/>
        </p:nvSpPr>
        <p:spPr>
          <a:xfrm>
            <a:off x="986347" y="4377530"/>
            <a:ext cx="754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fr-CH" sz="1400" b="1" i="0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puissance d’injection maximale au point de raccordement (indemnisation au-delà d’une perte de 3% du rendement annuel) </a:t>
            </a:r>
            <a:endParaRPr lang="fr-CH" sz="1400" b="1" i="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3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52DF7-2DA5-CB5E-D366-8E60E237A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F15A9-B846-5A46-A630-6EFB52F80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Loi pour l'électricité 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BDBD82-1A25-8414-DC1D-348C51D45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601" y="1163504"/>
            <a:ext cx="7306798" cy="2916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Les ordonnances relatives à la loi pour l'électricité révisées le 19 février 2025 par le Conseil fédéral définissent quatre éléments centraux pour le développement futur du photovoltaïque à partir de 2026 :</a:t>
            </a:r>
          </a:p>
          <a:p>
            <a:pPr marL="0" indent="0">
              <a:buNone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 rétribution de reprise minimale</a:t>
            </a:r>
          </a:p>
          <a:p>
            <a:pPr marL="0" indent="0">
              <a:buNone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l'aménagement des communautés électriques locales (CEL)</a:t>
            </a:r>
          </a:p>
          <a:p>
            <a:pPr>
              <a:buFontTx/>
              <a:buChar char="-"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l’exemption et le remboursement de la rémunération du réseau pour les batteries de stockage </a:t>
            </a:r>
            <a:endParaRPr lang="fr-CH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 flexibilité pour l'injection de l'électricité solaire dans le réseau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36A642-45E9-09C4-7ADE-572E4120E40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C6B5D-FE81-1C7A-4FBE-29BC98DF966C}"/>
              </a:ext>
            </a:extLst>
          </p:cNvPr>
          <p:cNvSpPr/>
          <p:nvPr/>
        </p:nvSpPr>
        <p:spPr>
          <a:xfrm>
            <a:off x="1129085" y="2193697"/>
            <a:ext cx="3103550" cy="2350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9EFEF-47F6-614E-A700-F8090EA4AB8B}"/>
              </a:ext>
            </a:extLst>
          </p:cNvPr>
          <p:cNvSpPr txBox="1"/>
          <p:nvPr/>
        </p:nvSpPr>
        <p:spPr>
          <a:xfrm>
            <a:off x="1048686" y="2389463"/>
            <a:ext cx="2634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Sécurité de planification</a:t>
            </a:r>
            <a:endParaRPr lang="fr-CH" sz="1400" b="1" i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9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46A60-2B3A-62EE-278A-172793E9B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74629-603B-2B18-DF64-2B1BF589B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rétribution</a:t>
            </a:r>
            <a:r>
              <a:rPr lang="en-US" dirty="0"/>
              <a:t> de reprise </a:t>
            </a:r>
            <a:r>
              <a:rPr lang="en-US" dirty="0" err="1"/>
              <a:t>minimale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73363-0253-A9DA-B6D7-9FA2B00F2DA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0F719F7-8C46-8D72-E4CD-A4213EF9E93C}"/>
              </a:ext>
            </a:extLst>
          </p:cNvPr>
          <p:cNvSpPr txBox="1">
            <a:spLocks/>
          </p:cNvSpPr>
          <p:nvPr/>
        </p:nvSpPr>
        <p:spPr>
          <a:xfrm>
            <a:off x="799285" y="1203760"/>
            <a:ext cx="5195997" cy="2907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Moyenne trimestrielle du prix du marché de référence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B5E391-DFF9-AC7E-C9FC-8AB005636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4" y="1723690"/>
            <a:ext cx="5877369" cy="313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29859F-4359-72F7-A266-25431C9C16FD}"/>
              </a:ext>
            </a:extLst>
          </p:cNvPr>
          <p:cNvSpPr txBox="1"/>
          <p:nvPr/>
        </p:nvSpPr>
        <p:spPr>
          <a:xfrm>
            <a:off x="6798913" y="1704486"/>
            <a:ext cx="1817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La retribution pour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en-US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garantie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d’origine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s’ajoute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au prix du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marché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autour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de 3ct/kWh (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défini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par le GRD)</a:t>
            </a:r>
          </a:p>
        </p:txBody>
      </p:sp>
    </p:spTree>
    <p:extLst>
      <p:ext uri="{BB962C8B-B14F-4D97-AF65-F5344CB8AC3E}">
        <p14:creationId xmlns:p14="http://schemas.microsoft.com/office/powerpoint/2010/main" val="26311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30"/>
    </mc:Choice>
    <mc:Fallback xmlns="">
      <p:transition spd="slow" advTm="8593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0EDFB-197A-7D06-0830-FD2697797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128BC02-5907-C393-58AA-F47360DBD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7"/>
          <a:stretch/>
        </p:blipFill>
        <p:spPr bwMode="auto">
          <a:xfrm>
            <a:off x="912877" y="1846942"/>
            <a:ext cx="5968935" cy="24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98DC06-1562-946C-E109-FB4FB420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rétribution</a:t>
            </a:r>
            <a:r>
              <a:rPr lang="en-US" dirty="0"/>
              <a:t> de reprise </a:t>
            </a:r>
            <a:r>
              <a:rPr lang="en-US" dirty="0" err="1"/>
              <a:t>minimale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5ABF9-0A62-26E6-A98C-37DAB1DFD24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84D1F39-C1AB-A9D4-A6E3-07DBBAE40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85" y="1203760"/>
            <a:ext cx="7912915" cy="290706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Moyenne trimestrielle du prix du marché de référence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Avec un tarif plancher minimal</a:t>
            </a:r>
          </a:p>
        </p:txBody>
      </p:sp>
      <p:pic>
        <p:nvPicPr>
          <p:cNvPr id="3" name="Content Placeholder 18" descr="A house with solar panels on the roof&#10;&#10;AI-generated content may be incorrect.">
            <a:extLst>
              <a:ext uri="{FF2B5EF4-FFF2-40B4-BE49-F238E27FC236}">
                <a16:creationId xmlns:a16="http://schemas.microsoft.com/office/drawing/2014/main" id="{36F431F9-446A-2598-59C7-2DC5EBDEC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691" y="4228830"/>
            <a:ext cx="809227" cy="809227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1AF7866A-3177-9DBF-C941-2183DF487F23}"/>
              </a:ext>
            </a:extLst>
          </p:cNvPr>
          <p:cNvSpPr/>
          <p:nvPr/>
        </p:nvSpPr>
        <p:spPr>
          <a:xfrm rot="5400000" flipV="1">
            <a:off x="2022127" y="3537928"/>
            <a:ext cx="220357" cy="1070955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B88C33-E54A-2371-BF0B-C5A514955684}"/>
              </a:ext>
            </a:extLst>
          </p:cNvPr>
          <p:cNvSpPr txBox="1"/>
          <p:nvPr/>
        </p:nvSpPr>
        <p:spPr>
          <a:xfrm>
            <a:off x="6881812" y="2006209"/>
            <a:ext cx="2013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Pour </a:t>
            </a:r>
            <a:r>
              <a:rPr lang="fr-CH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installations de 30-150 kW </a:t>
            </a:r>
            <a:r>
              <a:rPr lang="fr-CH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sans autoconsommation le tarif plancher est fixé à 6.2 ct/kWh </a:t>
            </a:r>
            <a:endParaRPr lang="fr-CH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837666-1AFE-F611-C3CC-B43209C30C68}"/>
              </a:ext>
            </a:extLst>
          </p:cNvPr>
          <p:cNvSpPr txBox="1"/>
          <p:nvPr/>
        </p:nvSpPr>
        <p:spPr>
          <a:xfrm>
            <a:off x="3691467" y="2063918"/>
            <a:ext cx="303453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CH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Rétributions minimales pour des installations avec consommation propre</a:t>
            </a:r>
            <a:endParaRPr lang="fr-CH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30"/>
    </mc:Choice>
    <mc:Fallback xmlns="">
      <p:transition spd="slow" advTm="8593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A621E-A4BE-94A8-CDB8-39BE4F3CB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C74F7-8F28-D170-169F-FC3B6AB2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La rétribution de reprise minimale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B03643-B95E-CAAA-02E9-278F6510F7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2AB9C9-B877-FDD0-F998-0618C6796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85" y="1203760"/>
            <a:ext cx="5195997" cy="290706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Moyenne trimestrielle du prix du marché de référence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Avec un tarif plancher minimal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40C70-0C6F-ACE0-1B4F-201705C92D66}"/>
              </a:ext>
            </a:extLst>
          </p:cNvPr>
          <p:cNvSpPr txBox="1"/>
          <p:nvPr/>
        </p:nvSpPr>
        <p:spPr>
          <a:xfrm>
            <a:off x="6753085" y="1844413"/>
            <a:ext cx="1344539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CH" sz="1200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L’injection de production hivernale est plus </a:t>
            </a:r>
            <a:r>
              <a:rPr lang="fr-CH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valorisée</a:t>
            </a:r>
            <a:endParaRPr lang="fr-CH" sz="1200" noProof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BBB3E70-1B38-BB17-6FCB-A85C62B20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5" y="1844413"/>
            <a:ext cx="5766682" cy="29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D5B9EA-F9B5-4ACE-D54A-8BC537F8F869}"/>
              </a:ext>
            </a:extLst>
          </p:cNvPr>
          <p:cNvCxnSpPr/>
          <p:nvPr/>
        </p:nvCxnSpPr>
        <p:spPr>
          <a:xfrm>
            <a:off x="1640264" y="3704734"/>
            <a:ext cx="4732256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18" descr="A house with solar panels on the roof&#10;&#10;AI-generated content may be incorrect.">
            <a:extLst>
              <a:ext uri="{FF2B5EF4-FFF2-40B4-BE49-F238E27FC236}">
                <a16:creationId xmlns:a16="http://schemas.microsoft.com/office/drawing/2014/main" id="{60FFF161-DBBA-F655-B8B1-B433BD1AD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906" y="3301891"/>
            <a:ext cx="809227" cy="80922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C0FBC1-958F-C772-EF79-EE5A966E828F}"/>
              </a:ext>
            </a:extLst>
          </p:cNvPr>
          <p:cNvCxnSpPr>
            <a:cxnSpLocks/>
          </p:cNvCxnSpPr>
          <p:nvPr/>
        </p:nvCxnSpPr>
        <p:spPr>
          <a:xfrm>
            <a:off x="6753085" y="3685880"/>
            <a:ext cx="298164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A6852D4-6F98-ABE0-98E2-90B28FA1491C}"/>
              </a:ext>
            </a:extLst>
          </p:cNvPr>
          <p:cNvSpPr txBox="1"/>
          <p:nvPr/>
        </p:nvSpPr>
        <p:spPr>
          <a:xfrm>
            <a:off x="6983877" y="3547380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 30kW</a:t>
            </a:r>
            <a:endParaRPr lang="fr-CH" sz="12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82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6272E-03C3-3F2C-019A-C265A0ED2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E510E-0CF1-4ABB-5405-B1602848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La rétribution de reprise minimale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991731-75FA-8EF8-ABC2-50614ED1987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B9EF2D-BEF8-660E-AF71-248CA223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85" y="1203760"/>
            <a:ext cx="5195997" cy="290706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Moyenne trimestrielle du prix du marché de référence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Avec un tarif plancher minimal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39E44-6A9C-DD3C-5884-2D3333FC627A}"/>
              </a:ext>
            </a:extLst>
          </p:cNvPr>
          <p:cNvSpPr txBox="1"/>
          <p:nvPr/>
        </p:nvSpPr>
        <p:spPr>
          <a:xfrm>
            <a:off x="6753085" y="1844413"/>
            <a:ext cx="1344539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CH" sz="1200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L’injection de production hivernale est plus </a:t>
            </a:r>
            <a:r>
              <a:rPr lang="fr-CH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valorisée</a:t>
            </a:r>
            <a:endParaRPr lang="fr-CH" sz="1200" noProof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3A946C-2430-DE66-60FB-989513094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5" y="1844413"/>
            <a:ext cx="5766682" cy="29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60DD95-46E3-3752-88A5-5DE2B23D1544}"/>
              </a:ext>
            </a:extLst>
          </p:cNvPr>
          <p:cNvCxnSpPr/>
          <p:nvPr/>
        </p:nvCxnSpPr>
        <p:spPr>
          <a:xfrm>
            <a:off x="1640264" y="3704734"/>
            <a:ext cx="4732256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18" descr="A house with solar panels on the roof&#10;&#10;AI-generated content may be incorrect.">
            <a:extLst>
              <a:ext uri="{FF2B5EF4-FFF2-40B4-BE49-F238E27FC236}">
                <a16:creationId xmlns:a16="http://schemas.microsoft.com/office/drawing/2014/main" id="{3123FE64-2943-D89F-8B00-7D03CBCF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906" y="3301891"/>
            <a:ext cx="809227" cy="80922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F1C446-370F-D1A8-4B55-2FB4CE49AB1F}"/>
              </a:ext>
            </a:extLst>
          </p:cNvPr>
          <p:cNvCxnSpPr>
            <a:cxnSpLocks/>
          </p:cNvCxnSpPr>
          <p:nvPr/>
        </p:nvCxnSpPr>
        <p:spPr>
          <a:xfrm>
            <a:off x="6753085" y="3685880"/>
            <a:ext cx="298164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490A7AD-08E2-832E-F54D-4C09CEF88009}"/>
              </a:ext>
            </a:extLst>
          </p:cNvPr>
          <p:cNvSpPr txBox="1"/>
          <p:nvPr/>
        </p:nvSpPr>
        <p:spPr>
          <a:xfrm>
            <a:off x="6983877" y="3547380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 30kW</a:t>
            </a:r>
            <a:endParaRPr lang="fr-CH" sz="12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AC06E4-D78D-A364-2F03-1B6AC059D831}"/>
              </a:ext>
            </a:extLst>
          </p:cNvPr>
          <p:cNvCxnSpPr>
            <a:cxnSpLocks/>
          </p:cNvCxnSpPr>
          <p:nvPr/>
        </p:nvCxnSpPr>
        <p:spPr>
          <a:xfrm>
            <a:off x="4392891" y="3563333"/>
            <a:ext cx="622169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A40280E-4D19-FFD8-6645-DBF0C5AE8EEC}"/>
              </a:ext>
            </a:extLst>
          </p:cNvPr>
          <p:cNvSpPr txBox="1"/>
          <p:nvPr/>
        </p:nvSpPr>
        <p:spPr>
          <a:xfrm>
            <a:off x="7065320" y="4225802"/>
            <a:ext cx="20890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1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 Romande </a:t>
            </a:r>
            <a:r>
              <a:rPr lang="fr-CH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fr-CH" sz="11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nergie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1036D8-85C6-61A6-2F7A-7EE437077D5A}"/>
              </a:ext>
            </a:extLst>
          </p:cNvPr>
          <p:cNvCxnSpPr>
            <a:cxnSpLocks/>
          </p:cNvCxnSpPr>
          <p:nvPr/>
        </p:nvCxnSpPr>
        <p:spPr>
          <a:xfrm>
            <a:off x="6753085" y="4366034"/>
            <a:ext cx="337939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4FF2BD-36A8-E25C-187D-B70939BE2F03}"/>
              </a:ext>
            </a:extLst>
          </p:cNvPr>
          <p:cNvCxnSpPr>
            <a:cxnSpLocks/>
          </p:cNvCxnSpPr>
          <p:nvPr/>
        </p:nvCxnSpPr>
        <p:spPr>
          <a:xfrm>
            <a:off x="5015060" y="3179343"/>
            <a:ext cx="622169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D0BB27-C718-5659-8588-3A1FDD1EE332}"/>
              </a:ext>
            </a:extLst>
          </p:cNvPr>
          <p:cNvCxnSpPr>
            <a:cxnSpLocks/>
          </p:cNvCxnSpPr>
          <p:nvPr/>
        </p:nvCxnSpPr>
        <p:spPr>
          <a:xfrm>
            <a:off x="5684197" y="3217051"/>
            <a:ext cx="622169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8FE3D8-F879-9815-E906-E2A28C8FE8B0}"/>
              </a:ext>
            </a:extLst>
          </p:cNvPr>
          <p:cNvCxnSpPr>
            <a:cxnSpLocks/>
          </p:cNvCxnSpPr>
          <p:nvPr/>
        </p:nvCxnSpPr>
        <p:spPr>
          <a:xfrm>
            <a:off x="6361708" y="3566234"/>
            <a:ext cx="204259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94ADE1-8E97-ADCD-A1F9-82473F89A944}"/>
              </a:ext>
            </a:extLst>
          </p:cNvPr>
          <p:cNvCxnSpPr>
            <a:cxnSpLocks/>
          </p:cNvCxnSpPr>
          <p:nvPr/>
        </p:nvCxnSpPr>
        <p:spPr>
          <a:xfrm>
            <a:off x="3761295" y="3621462"/>
            <a:ext cx="622169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049AB5-FFE1-C048-16B2-D57224CDEA6A}"/>
              </a:ext>
            </a:extLst>
          </p:cNvPr>
          <p:cNvCxnSpPr>
            <a:cxnSpLocks/>
          </p:cNvCxnSpPr>
          <p:nvPr/>
        </p:nvCxnSpPr>
        <p:spPr>
          <a:xfrm>
            <a:off x="3139126" y="3621462"/>
            <a:ext cx="622169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FEAD58-12A0-B712-0CEB-72CAAB00DEBF}"/>
              </a:ext>
            </a:extLst>
          </p:cNvPr>
          <p:cNvCxnSpPr>
            <a:cxnSpLocks/>
          </p:cNvCxnSpPr>
          <p:nvPr/>
        </p:nvCxnSpPr>
        <p:spPr>
          <a:xfrm>
            <a:off x="2337847" y="3621462"/>
            <a:ext cx="801279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6D4421-E62B-CAC2-A2A9-D8B33A645C65}"/>
              </a:ext>
            </a:extLst>
          </p:cNvPr>
          <p:cNvCxnSpPr>
            <a:cxnSpLocks/>
          </p:cNvCxnSpPr>
          <p:nvPr/>
        </p:nvCxnSpPr>
        <p:spPr>
          <a:xfrm>
            <a:off x="1640264" y="3583754"/>
            <a:ext cx="622169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3C0109-1627-786E-1ABF-0A412A5E36D0}"/>
              </a:ext>
            </a:extLst>
          </p:cNvPr>
          <p:cNvSpPr txBox="1"/>
          <p:nvPr/>
        </p:nvSpPr>
        <p:spPr>
          <a:xfrm>
            <a:off x="6272715" y="3338031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90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B73F79-92E9-CAAC-2C53-C7B7DD4903EC}"/>
              </a:ext>
            </a:extLst>
          </p:cNvPr>
          <p:cNvSpPr txBox="1"/>
          <p:nvPr/>
        </p:nvSpPr>
        <p:spPr>
          <a:xfrm>
            <a:off x="5771503" y="2986219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90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17.6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722931-79B5-90CE-E06D-A9A03CAC646F}"/>
              </a:ext>
            </a:extLst>
          </p:cNvPr>
          <p:cNvSpPr txBox="1"/>
          <p:nvPr/>
        </p:nvSpPr>
        <p:spPr>
          <a:xfrm>
            <a:off x="5100166" y="2940772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90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18.6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419099-BFAD-F9F3-7925-6DD7AEC575C4}"/>
              </a:ext>
            </a:extLst>
          </p:cNvPr>
          <p:cNvSpPr txBox="1"/>
          <p:nvPr/>
        </p:nvSpPr>
        <p:spPr>
          <a:xfrm>
            <a:off x="4517065" y="3326783"/>
            <a:ext cx="373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90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217B81-5CD7-547D-4BC9-49AF0BC4CD4A}"/>
              </a:ext>
            </a:extLst>
          </p:cNvPr>
          <p:cNvSpPr txBox="1"/>
          <p:nvPr/>
        </p:nvSpPr>
        <p:spPr>
          <a:xfrm>
            <a:off x="3169952" y="3394980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90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8.16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4C8832-038F-4A72-A499-877112C445C1}"/>
              </a:ext>
            </a:extLst>
          </p:cNvPr>
          <p:cNvSpPr txBox="1"/>
          <p:nvPr/>
        </p:nvSpPr>
        <p:spPr>
          <a:xfrm>
            <a:off x="1729813" y="3357446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90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8.75</a:t>
            </a:r>
          </a:p>
        </p:txBody>
      </p:sp>
    </p:spTree>
    <p:extLst>
      <p:ext uri="{BB962C8B-B14F-4D97-AF65-F5344CB8AC3E}">
        <p14:creationId xmlns:p14="http://schemas.microsoft.com/office/powerpoint/2010/main" val="55706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92A12-59EA-BCFF-EB43-7145AA76C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4ED4A-9464-94B9-AC08-3A7A493C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La rétribution de reprise minimale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02AA7A-B6C0-3E64-8913-BDD00B7489D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73210A-3B0D-07DF-B2E9-E12107F57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85" y="1203760"/>
            <a:ext cx="5195997" cy="290706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Moyenne trimestrielle du prix du marché de référence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Avec un tarif plancher minimal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6B32E-72E6-9853-B8D6-3F0707EAD963}"/>
              </a:ext>
            </a:extLst>
          </p:cNvPr>
          <p:cNvSpPr txBox="1"/>
          <p:nvPr/>
        </p:nvSpPr>
        <p:spPr>
          <a:xfrm>
            <a:off x="6753085" y="1844413"/>
            <a:ext cx="1344539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CH" sz="1200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L’injection de production hivernale est plus </a:t>
            </a:r>
            <a:r>
              <a:rPr lang="fr-CH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valorisée</a:t>
            </a:r>
            <a:endParaRPr lang="fr-CH" sz="1200" noProof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1BAB233-9F0F-530E-94BF-3C4AA6ACD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5" y="1844413"/>
            <a:ext cx="5766682" cy="29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CBA040-05CE-F450-E328-22733C43646E}"/>
              </a:ext>
            </a:extLst>
          </p:cNvPr>
          <p:cNvCxnSpPr/>
          <p:nvPr/>
        </p:nvCxnSpPr>
        <p:spPr>
          <a:xfrm>
            <a:off x="1640264" y="3704734"/>
            <a:ext cx="4732256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18" descr="A house with solar panels on the roof&#10;&#10;AI-generated content may be incorrect.">
            <a:extLst>
              <a:ext uri="{FF2B5EF4-FFF2-40B4-BE49-F238E27FC236}">
                <a16:creationId xmlns:a16="http://schemas.microsoft.com/office/drawing/2014/main" id="{2785CEED-22D4-C88E-187D-9CFA79750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906" y="3301891"/>
            <a:ext cx="809227" cy="80922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9F5E6F-D711-BD52-C331-B8627A11ED36}"/>
              </a:ext>
            </a:extLst>
          </p:cNvPr>
          <p:cNvCxnSpPr>
            <a:cxnSpLocks/>
          </p:cNvCxnSpPr>
          <p:nvPr/>
        </p:nvCxnSpPr>
        <p:spPr>
          <a:xfrm>
            <a:off x="6753085" y="3685880"/>
            <a:ext cx="298164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283221B-1320-BB7E-AC38-607E02103026}"/>
              </a:ext>
            </a:extLst>
          </p:cNvPr>
          <p:cNvSpPr txBox="1"/>
          <p:nvPr/>
        </p:nvSpPr>
        <p:spPr>
          <a:xfrm>
            <a:off x="6983877" y="3547380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 30kW</a:t>
            </a:r>
            <a:endParaRPr lang="fr-CH" sz="12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9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house with solar panels on the roof&#10;&#10;AI-generated content may be incorrect.">
            <a:extLst>
              <a:ext uri="{FF2B5EF4-FFF2-40B4-BE49-F238E27FC236}">
                <a16:creationId xmlns:a16="http://schemas.microsoft.com/office/drawing/2014/main" id="{0AFB98D3-51C8-73FB-0DC2-4EDA7EE5F39D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5569" r="5569"/>
          <a:stretch>
            <a:fillRect/>
          </a:stretch>
        </p:blipFill>
        <p:spPr>
          <a:xfrm>
            <a:off x="-1" y="-2381"/>
            <a:ext cx="4572001" cy="514588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5E09C1-7237-1158-D389-984727EC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Les installations solaires ont fourni 8.3 % de la production d'électricité suisse au premier trimestre 2025.</a:t>
            </a:r>
          </a:p>
        </p:txBody>
      </p:sp>
    </p:spTree>
    <p:extLst>
      <p:ext uri="{BB962C8B-B14F-4D97-AF65-F5344CB8AC3E}">
        <p14:creationId xmlns:p14="http://schemas.microsoft.com/office/powerpoint/2010/main" val="1049736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Rentabilité</a:t>
            </a:r>
            <a:r>
              <a:rPr lang="en-US" dirty="0"/>
              <a:t>: </a:t>
            </a:r>
            <a:r>
              <a:rPr lang="en-US" dirty="0" err="1"/>
              <a:t>Exemples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8403F-DBA7-1CAF-6684-252E12740FA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95E033-1ADD-5553-AC29-47C5CFAF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93" y="1209737"/>
            <a:ext cx="7793913" cy="379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0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93"/>
    </mc:Choice>
    <mc:Fallback xmlns="">
      <p:transition spd="slow" advTm="13719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B7926-9DE6-1774-D90F-233C09B6F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392B8-CEFC-D45A-7658-F1240518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Verdana"/>
                <a:ea typeface="Verdana"/>
              </a:rPr>
              <a:t>Rentabilité</a:t>
            </a:r>
            <a:r>
              <a:rPr lang="en-US" dirty="0">
                <a:latin typeface="Verdana"/>
                <a:ea typeface="Verdana"/>
              </a:rPr>
              <a:t>: </a:t>
            </a:r>
            <a:r>
              <a:rPr lang="en-US" dirty="0" err="1">
                <a:latin typeface="Verdana"/>
                <a:ea typeface="Verdana"/>
              </a:rPr>
              <a:t>une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consommation</a:t>
            </a:r>
            <a:r>
              <a:rPr lang="en-US" dirty="0">
                <a:latin typeface="Verdana"/>
                <a:ea typeface="Verdana"/>
              </a:rPr>
              <a:t> propre </a:t>
            </a:r>
            <a:r>
              <a:rPr lang="en-US" dirty="0" err="1">
                <a:latin typeface="Verdana"/>
                <a:ea typeface="Verdana"/>
              </a:rPr>
              <a:t>élevée</a:t>
            </a:r>
            <a:endParaRPr lang="en-US" dirty="0">
              <a:latin typeface="Verdana"/>
              <a:ea typeface="Verdan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987A2-2A0B-7DE0-027A-393A68BA4AA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B5E41-9FE6-C67D-9BE8-27FEBCD89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964" y="1350218"/>
            <a:ext cx="7306798" cy="291623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>
              <a:lnSpc>
                <a:spcPts val="3600"/>
              </a:lnSpc>
              <a:buNone/>
            </a:pPr>
            <a:r>
              <a:rPr lang="fr-CH" b="1" i="0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4 </a:t>
            </a:r>
            <a:r>
              <a:rPr lang="fr-CH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piliers</a:t>
            </a:r>
            <a:r>
              <a:rPr lang="fr-CH" b="1" i="0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pour une consommation propre élevée</a:t>
            </a:r>
          </a:p>
          <a:p>
            <a:pPr algn="l">
              <a:buFont typeface="Wingdings" panose="05000000000000000000" pitchFamily="2" charset="2"/>
              <a:buChar char="à"/>
            </a:pPr>
            <a:r>
              <a:rPr lang="fr-CH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gérer les consommateurs d'électricité tels que les pompes à chaleur, les chauffe-eau électriques et l’électromobilité de manière à ce qu'ils utilisent au mieux la production photovoltaïque</a:t>
            </a:r>
          </a:p>
          <a:p>
            <a:pPr marL="0" indent="0" algn="l">
              <a:buNone/>
            </a:pPr>
            <a:endParaRPr lang="fr-CH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CH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installer une batterie de stockage : peut s’ajouter ultérieurement </a:t>
            </a:r>
          </a:p>
          <a:p>
            <a:pPr marL="0" indent="0" algn="l">
              <a:buNone/>
            </a:pPr>
            <a:endParaRPr lang="fr-CH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à"/>
            </a:pPr>
            <a:r>
              <a:rPr lang="fr-CH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lors du dimensionnement de l'installation, tenir compte aussi de la consommation future</a:t>
            </a:r>
          </a:p>
          <a:p>
            <a:pPr marL="0" indent="0">
              <a:buNone/>
            </a:pPr>
            <a:endParaRPr lang="fr-CH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CH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si possible, utiliser l'électricité solaire en commun 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C60944-65E2-ECE7-ADFD-5934E13D2602}"/>
              </a:ext>
            </a:extLst>
          </p:cNvPr>
          <p:cNvSpPr/>
          <p:nvPr/>
        </p:nvSpPr>
        <p:spPr>
          <a:xfrm>
            <a:off x="1224125" y="3843713"/>
            <a:ext cx="4818456" cy="3040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93"/>
    </mc:Choice>
    <mc:Fallback xmlns="">
      <p:transition spd="slow" advTm="13719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077AD-E68A-4297-01BB-3300035A0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7D89D-E61B-CFF7-B373-35DB8B70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Loi pour l'électricité 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F977B5-2661-1C69-CE53-79861143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601" y="1163504"/>
            <a:ext cx="7306798" cy="2916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Les ordonnances relatives à la loi pour l'électricité révisées le 19 février 2025 par le Conseil fédéral définissent quatre éléments centraux pour le développement futur du photovoltaïque à partir de 2026 :</a:t>
            </a:r>
          </a:p>
          <a:p>
            <a:pPr marL="0" indent="0">
              <a:buNone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 rétribution de reprise minimale</a:t>
            </a:r>
          </a:p>
          <a:p>
            <a:pPr marL="0" indent="0">
              <a:buNone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l'aménagement des communautés électriques locales (CEL)</a:t>
            </a:r>
          </a:p>
          <a:p>
            <a:pPr>
              <a:buFontTx/>
              <a:buChar char="-"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l’exemption et le remboursement de la rémunération du réseau pour les batteries de stockage </a:t>
            </a:r>
            <a:endParaRPr lang="fr-CH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 flexibilité pour l'injection de l'électricité solaire dans le réseau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63130B-1D71-34E7-8239-CDBEAB0F16F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017079-182E-7E0C-57F2-4202ECF370B3}"/>
              </a:ext>
            </a:extLst>
          </p:cNvPr>
          <p:cNvSpPr/>
          <p:nvPr/>
        </p:nvSpPr>
        <p:spPr>
          <a:xfrm>
            <a:off x="1129084" y="2725520"/>
            <a:ext cx="5460252" cy="3077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00B050"/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F38B4-9F39-3FC8-56FD-E9B6C0C9207F}"/>
              </a:ext>
            </a:extLst>
          </p:cNvPr>
          <p:cNvSpPr txBox="1"/>
          <p:nvPr/>
        </p:nvSpPr>
        <p:spPr>
          <a:xfrm>
            <a:off x="1052691" y="3006160"/>
            <a:ext cx="3555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400" b="1" i="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Faciliter la consommation loc</a:t>
            </a:r>
            <a:r>
              <a:rPr lang="fr-CH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</a:t>
            </a:r>
            <a:endParaRPr lang="fr-CH" sz="1400" b="1" i="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85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184DF-F751-527C-EB32-D40E48CA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diagram of a house with a robot and a car&#10;&#10;AI-generated content may be incorrect.">
            <a:extLst>
              <a:ext uri="{FF2B5EF4-FFF2-40B4-BE49-F238E27FC236}">
                <a16:creationId xmlns:a16="http://schemas.microsoft.com/office/drawing/2014/main" id="{7D5C3862-9A0E-F954-B75E-60D36C30C33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362206" y="1449324"/>
            <a:ext cx="6419588" cy="356752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A26041-B664-9DB1-EE85-BDA28FA5B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Regroupement</a:t>
            </a:r>
            <a:r>
              <a:rPr lang="en-US" dirty="0"/>
              <a:t> de </a:t>
            </a:r>
            <a:r>
              <a:rPr lang="en-US" dirty="0" err="1"/>
              <a:t>consommation</a:t>
            </a:r>
            <a:r>
              <a:rPr lang="en-US" dirty="0"/>
              <a:t> propre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11739D-5230-96F8-255E-A119A999D40F}"/>
              </a:ext>
            </a:extLst>
          </p:cNvPr>
          <p:cNvSpPr/>
          <p:nvPr/>
        </p:nvSpPr>
        <p:spPr>
          <a:xfrm>
            <a:off x="1752600" y="1730597"/>
            <a:ext cx="1608667" cy="204893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9FF5EC-9776-5C71-642D-8A9F38E63185}"/>
              </a:ext>
            </a:extLst>
          </p:cNvPr>
          <p:cNvSpPr/>
          <p:nvPr/>
        </p:nvSpPr>
        <p:spPr>
          <a:xfrm>
            <a:off x="4807670" y="1449324"/>
            <a:ext cx="2974124" cy="35675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3B3D4-FBD7-E9F4-4C6A-29663046D299}"/>
              </a:ext>
            </a:extLst>
          </p:cNvPr>
          <p:cNvSpPr/>
          <p:nvPr/>
        </p:nvSpPr>
        <p:spPr>
          <a:xfrm>
            <a:off x="1362206" y="3794451"/>
            <a:ext cx="3568014" cy="132224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30F986-4378-E938-6C86-A47CF602262A}"/>
              </a:ext>
            </a:extLst>
          </p:cNvPr>
          <p:cNvSpPr/>
          <p:nvPr/>
        </p:nvSpPr>
        <p:spPr>
          <a:xfrm>
            <a:off x="3383052" y="1360283"/>
            <a:ext cx="1906557" cy="261782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8D2A41-9A1F-F04B-AAE0-A60371F520AD}"/>
              </a:ext>
            </a:extLst>
          </p:cNvPr>
          <p:cNvSpPr/>
          <p:nvPr/>
        </p:nvSpPr>
        <p:spPr>
          <a:xfrm>
            <a:off x="920826" y="1395587"/>
            <a:ext cx="3930977" cy="2784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975D25-5D99-FF99-265C-8C2EA63FCC50}"/>
              </a:ext>
            </a:extLst>
          </p:cNvPr>
          <p:cNvSpPr/>
          <p:nvPr/>
        </p:nvSpPr>
        <p:spPr>
          <a:xfrm>
            <a:off x="952877" y="1496211"/>
            <a:ext cx="746933" cy="237820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14AC0-42F2-B4C0-2236-CB59A18A8832}"/>
              </a:ext>
            </a:extLst>
          </p:cNvPr>
          <p:cNvSpPr txBox="1"/>
          <p:nvPr/>
        </p:nvSpPr>
        <p:spPr>
          <a:xfrm>
            <a:off x="287867" y="2078015"/>
            <a:ext cx="115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200" i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 de coûts de réseau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E9BD14-B890-7815-9B1A-04BCA721DDA4}"/>
              </a:ext>
            </a:extLst>
          </p:cNvPr>
          <p:cNvCxnSpPr/>
          <p:nvPr/>
        </p:nvCxnSpPr>
        <p:spPr>
          <a:xfrm>
            <a:off x="1223963" y="2424864"/>
            <a:ext cx="528637" cy="1148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D5D91E0-F435-96B0-6665-9A8C7AC36E68}"/>
              </a:ext>
            </a:extLst>
          </p:cNvPr>
          <p:cNvSpPr txBox="1"/>
          <p:nvPr/>
        </p:nvSpPr>
        <p:spPr>
          <a:xfrm>
            <a:off x="3376350" y="3479291"/>
            <a:ext cx="3005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Raccordement au réseau électrique</a:t>
            </a:r>
            <a:endParaRPr lang="fr-CH" sz="12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8B9DA1-741C-C1E3-660F-FAB299C6A7B2}"/>
              </a:ext>
            </a:extLst>
          </p:cNvPr>
          <p:cNvSpPr txBox="1"/>
          <p:nvPr/>
        </p:nvSpPr>
        <p:spPr>
          <a:xfrm>
            <a:off x="3565239" y="2843368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compteur GRD (gestionnaire de réseau de distribution) </a:t>
            </a:r>
            <a:endParaRPr lang="fr-CH" sz="12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026472-EEAE-6EF5-AE29-3882FA37076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3282067" y="2981868"/>
            <a:ext cx="283172" cy="1538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68"/>
    </mc:Choice>
    <mc:Fallback xmlns="">
      <p:transition spd="slow" advTm="4546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C5AD1-2419-8DD5-7015-3F3184662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diagram of a house with a robot and a car&#10;&#10;AI-generated content may be incorrect.">
            <a:extLst>
              <a:ext uri="{FF2B5EF4-FFF2-40B4-BE49-F238E27FC236}">
                <a16:creationId xmlns:a16="http://schemas.microsoft.com/office/drawing/2014/main" id="{BE5D3661-CD72-9FBD-C061-83FC320F314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1362206" y="1449324"/>
            <a:ext cx="6419588" cy="356752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1BD623-9394-8276-64DD-2FA377F7C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Regroupement</a:t>
            </a:r>
            <a:r>
              <a:rPr lang="en-US" dirty="0"/>
              <a:t> de </a:t>
            </a:r>
            <a:r>
              <a:rPr lang="en-US" dirty="0" err="1"/>
              <a:t>consommation</a:t>
            </a:r>
            <a:r>
              <a:rPr lang="en-US" dirty="0"/>
              <a:t> propre </a:t>
            </a:r>
            <a:r>
              <a:rPr lang="en-US" dirty="0" err="1"/>
              <a:t>virtuel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D4338E-4ECC-45AC-E218-39862C4E781F}"/>
              </a:ext>
            </a:extLst>
          </p:cNvPr>
          <p:cNvSpPr/>
          <p:nvPr/>
        </p:nvSpPr>
        <p:spPr>
          <a:xfrm>
            <a:off x="1752600" y="1730597"/>
            <a:ext cx="1608667" cy="204893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89B361-265E-DA7A-4F55-BAF9799DE720}"/>
              </a:ext>
            </a:extLst>
          </p:cNvPr>
          <p:cNvSpPr/>
          <p:nvPr/>
        </p:nvSpPr>
        <p:spPr>
          <a:xfrm>
            <a:off x="1557867" y="1620000"/>
            <a:ext cx="3107266" cy="260826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46AB6-2D93-D6F2-E4DE-BF10AB3A2528}"/>
              </a:ext>
            </a:extLst>
          </p:cNvPr>
          <p:cNvSpPr txBox="1"/>
          <p:nvPr/>
        </p:nvSpPr>
        <p:spPr>
          <a:xfrm>
            <a:off x="1232430" y="1075134"/>
            <a:ext cx="150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CH" sz="20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ès 2025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639426-F8FB-ADA9-046B-718991CAE10E}"/>
              </a:ext>
            </a:extLst>
          </p:cNvPr>
          <p:cNvSpPr/>
          <p:nvPr/>
        </p:nvSpPr>
        <p:spPr>
          <a:xfrm>
            <a:off x="4807669" y="1449324"/>
            <a:ext cx="3051721" cy="29541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F83975-EB57-4962-37DB-012B7DC85FE7}"/>
              </a:ext>
            </a:extLst>
          </p:cNvPr>
          <p:cNvSpPr/>
          <p:nvPr/>
        </p:nvSpPr>
        <p:spPr>
          <a:xfrm>
            <a:off x="1362206" y="4293759"/>
            <a:ext cx="3658527" cy="82293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294CBE-91E9-3520-38A4-950267ECAA73}"/>
              </a:ext>
            </a:extLst>
          </p:cNvPr>
          <p:cNvSpPr/>
          <p:nvPr/>
        </p:nvSpPr>
        <p:spPr>
          <a:xfrm>
            <a:off x="4775200" y="1455737"/>
            <a:ext cx="1906557" cy="261782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E5A6ED-64B2-E4F9-F4E2-48CF78675D77}"/>
              </a:ext>
            </a:extLst>
          </p:cNvPr>
          <p:cNvSpPr/>
          <p:nvPr/>
        </p:nvSpPr>
        <p:spPr>
          <a:xfrm>
            <a:off x="1131333" y="1449324"/>
            <a:ext cx="3718748" cy="878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195283-B507-B67A-5EDB-B7F4C5B6D9C4}"/>
              </a:ext>
            </a:extLst>
          </p:cNvPr>
          <p:cNvSpPr/>
          <p:nvPr/>
        </p:nvSpPr>
        <p:spPr>
          <a:xfrm>
            <a:off x="1258285" y="1430604"/>
            <a:ext cx="221985" cy="29728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BCDEC-FEE6-C340-9273-12B7B516DF65}"/>
              </a:ext>
            </a:extLst>
          </p:cNvPr>
          <p:cNvSpPr txBox="1"/>
          <p:nvPr/>
        </p:nvSpPr>
        <p:spPr>
          <a:xfrm>
            <a:off x="287867" y="2078015"/>
            <a:ext cx="115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200" i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 de coûts de réseau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EFDF4C-8B11-535A-A3CB-6410A7FE4668}"/>
              </a:ext>
            </a:extLst>
          </p:cNvPr>
          <p:cNvCxnSpPr/>
          <p:nvPr/>
        </p:nvCxnSpPr>
        <p:spPr>
          <a:xfrm>
            <a:off x="1223963" y="2424864"/>
            <a:ext cx="528637" cy="1148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BBFA7B1-AFF6-CC48-8F32-41D2693B7832}"/>
              </a:ext>
            </a:extLst>
          </p:cNvPr>
          <p:cNvSpPr txBox="1"/>
          <p:nvPr/>
        </p:nvSpPr>
        <p:spPr>
          <a:xfrm>
            <a:off x="101601" y="2736014"/>
            <a:ext cx="115993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CH" sz="1200" i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Baisse de 40% du tarif de réseau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177DCC-0B2C-77A9-B5A6-8EFF7BAA39D9}"/>
              </a:ext>
            </a:extLst>
          </p:cNvPr>
          <p:cNvCxnSpPr/>
          <p:nvPr/>
        </p:nvCxnSpPr>
        <p:spPr>
          <a:xfrm>
            <a:off x="1020763" y="3176539"/>
            <a:ext cx="528637" cy="11481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D16708D-5B74-5BDE-9618-AC3B8136E508}"/>
              </a:ext>
            </a:extLst>
          </p:cNvPr>
          <p:cNvSpPr txBox="1"/>
          <p:nvPr/>
        </p:nvSpPr>
        <p:spPr>
          <a:xfrm>
            <a:off x="3114176" y="4276807"/>
            <a:ext cx="190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Raccordement au réseau électrique</a:t>
            </a:r>
            <a:endParaRPr lang="fr-CH" sz="12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140ED-05DA-E30A-665F-73277873043A}"/>
              </a:ext>
            </a:extLst>
          </p:cNvPr>
          <p:cNvSpPr/>
          <p:nvPr/>
        </p:nvSpPr>
        <p:spPr>
          <a:xfrm>
            <a:off x="4959440" y="4886792"/>
            <a:ext cx="2822354" cy="19554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524FE1-BA4C-E051-CDEE-650E3F4A87A3}"/>
              </a:ext>
            </a:extLst>
          </p:cNvPr>
          <p:cNvSpPr/>
          <p:nvPr/>
        </p:nvSpPr>
        <p:spPr>
          <a:xfrm>
            <a:off x="7725225" y="4186381"/>
            <a:ext cx="190734" cy="70407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68"/>
    </mc:Choice>
    <mc:Fallback xmlns="">
      <p:transition spd="slow" advTm="4546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diagram of a house with a robot and a car&#10;&#10;AI-generated content may be incorrect.">
            <a:extLst>
              <a:ext uri="{FF2B5EF4-FFF2-40B4-BE49-F238E27FC236}">
                <a16:creationId xmlns:a16="http://schemas.microsoft.com/office/drawing/2014/main" id="{20EEC372-FDF7-6008-5DAA-1875FE2338E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1362206" y="1449324"/>
            <a:ext cx="6419588" cy="35675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Communauté</a:t>
            </a:r>
            <a:r>
              <a:rPr lang="en-US" dirty="0"/>
              <a:t> </a:t>
            </a:r>
            <a:r>
              <a:rPr lang="en-US" dirty="0" err="1"/>
              <a:t>électrique</a:t>
            </a:r>
            <a:r>
              <a:rPr lang="en-US" dirty="0"/>
              <a:t> locale CEL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905DE-D1E7-B369-E274-30213923426C}"/>
              </a:ext>
            </a:extLst>
          </p:cNvPr>
          <p:cNvSpPr txBox="1"/>
          <p:nvPr/>
        </p:nvSpPr>
        <p:spPr>
          <a:xfrm>
            <a:off x="287867" y="2078015"/>
            <a:ext cx="115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200" i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 de tarif de réseau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76244C-E2C3-FF15-DB1B-67F504CF3B15}"/>
              </a:ext>
            </a:extLst>
          </p:cNvPr>
          <p:cNvSpPr/>
          <p:nvPr/>
        </p:nvSpPr>
        <p:spPr>
          <a:xfrm>
            <a:off x="1752600" y="1730597"/>
            <a:ext cx="1608667" cy="204893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B9ACE7-BD44-00C3-9450-85D0556C7A53}"/>
              </a:ext>
            </a:extLst>
          </p:cNvPr>
          <p:cNvCxnSpPr/>
          <p:nvPr/>
        </p:nvCxnSpPr>
        <p:spPr>
          <a:xfrm>
            <a:off x="1223963" y="2424864"/>
            <a:ext cx="528637" cy="1148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0AC1615-EDAE-940A-F1FE-705B13E4F28A}"/>
              </a:ext>
            </a:extLst>
          </p:cNvPr>
          <p:cNvSpPr/>
          <p:nvPr/>
        </p:nvSpPr>
        <p:spPr>
          <a:xfrm>
            <a:off x="1557867" y="1620000"/>
            <a:ext cx="3107266" cy="260826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FF1C54-5A2D-0CEA-CA90-91B361E0149A}"/>
              </a:ext>
            </a:extLst>
          </p:cNvPr>
          <p:cNvSpPr txBox="1"/>
          <p:nvPr/>
        </p:nvSpPr>
        <p:spPr>
          <a:xfrm>
            <a:off x="101601" y="2736014"/>
            <a:ext cx="115993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CH" sz="1200" i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Baisse de 40% du tarif de réseau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ECC53C-C673-878D-747E-73D1BE347274}"/>
              </a:ext>
            </a:extLst>
          </p:cNvPr>
          <p:cNvCxnSpPr/>
          <p:nvPr/>
        </p:nvCxnSpPr>
        <p:spPr>
          <a:xfrm>
            <a:off x="1020763" y="3176539"/>
            <a:ext cx="528637" cy="11481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A1ED2EC-A11B-EFC4-3543-84FE8CB70720}"/>
              </a:ext>
            </a:extLst>
          </p:cNvPr>
          <p:cNvSpPr/>
          <p:nvPr/>
        </p:nvSpPr>
        <p:spPr>
          <a:xfrm>
            <a:off x="1399776" y="1462750"/>
            <a:ext cx="6328173" cy="347671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3552D0-BC19-2CE2-C919-88FC3AE8EF97}"/>
              </a:ext>
            </a:extLst>
          </p:cNvPr>
          <p:cNvSpPr txBox="1"/>
          <p:nvPr/>
        </p:nvSpPr>
        <p:spPr>
          <a:xfrm>
            <a:off x="7866193" y="2645024"/>
            <a:ext cx="115993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CH" sz="1200" i="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Baisse de 20% du tarif de réseau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D60168-556D-DC56-ADD1-CF6111E1FEF5}"/>
              </a:ext>
            </a:extLst>
          </p:cNvPr>
          <p:cNvCxnSpPr>
            <a:cxnSpLocks/>
          </p:cNvCxnSpPr>
          <p:nvPr/>
        </p:nvCxnSpPr>
        <p:spPr>
          <a:xfrm flipH="1">
            <a:off x="7782847" y="3295148"/>
            <a:ext cx="445892" cy="19473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B16A61A-F0FF-9601-AAC5-50C02C2CDAF1}"/>
              </a:ext>
            </a:extLst>
          </p:cNvPr>
          <p:cNvSpPr txBox="1"/>
          <p:nvPr/>
        </p:nvSpPr>
        <p:spPr>
          <a:xfrm>
            <a:off x="1232430" y="1075134"/>
            <a:ext cx="150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CH" sz="20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ès 2026</a:t>
            </a:r>
          </a:p>
        </p:txBody>
      </p:sp>
    </p:spTree>
    <p:extLst>
      <p:ext uri="{BB962C8B-B14F-4D97-AF65-F5344CB8AC3E}">
        <p14:creationId xmlns:p14="http://schemas.microsoft.com/office/powerpoint/2010/main" val="138263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68"/>
    </mc:Choice>
    <mc:Fallback xmlns="">
      <p:transition spd="slow" advTm="4546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E2E90-B058-AC8F-7E08-2153603BD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9B42-9286-C386-AC07-5A504623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Communauté</a:t>
            </a:r>
            <a:r>
              <a:rPr lang="en-US" dirty="0"/>
              <a:t> </a:t>
            </a:r>
            <a:r>
              <a:rPr lang="en-US" dirty="0" err="1"/>
              <a:t>électrique</a:t>
            </a:r>
            <a:r>
              <a:rPr lang="en-US" dirty="0"/>
              <a:t> locale CEL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9A385-B6A7-E79A-5A79-9E4B3D4AB8A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467BC-5168-02CC-1CB8-E37D8068D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637" y="1235404"/>
            <a:ext cx="5551714" cy="3497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748059-374C-4C01-5FD0-31B2E7EB8DF1}"/>
              </a:ext>
            </a:extLst>
          </p:cNvPr>
          <p:cNvSpPr txBox="1"/>
          <p:nvPr/>
        </p:nvSpPr>
        <p:spPr>
          <a:xfrm>
            <a:off x="4877362" y="4732984"/>
            <a:ext cx="22091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100" dirty="0"/>
              <a:t>https://www.electricitelocale.ch/fr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0B9E04-8CE8-BB91-71E6-425E6C30B6E5}"/>
              </a:ext>
            </a:extLst>
          </p:cNvPr>
          <p:cNvSpPr txBox="1"/>
          <p:nvPr/>
        </p:nvSpPr>
        <p:spPr>
          <a:xfrm>
            <a:off x="690067" y="1704682"/>
            <a:ext cx="3564467" cy="2900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Une communauté électrique locale (CEL) permet de </a:t>
            </a:r>
            <a:r>
              <a:rPr lang="fr-CH" sz="13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vendre l’électricité produite localement </a:t>
            </a: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dans le quartier ou sur l’ensemble de la commune. </a:t>
            </a:r>
          </a:p>
          <a:p>
            <a:endParaRPr lang="fr-CH" sz="13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C’est une place de marché locale sur laquelle les </a:t>
            </a:r>
            <a:r>
              <a:rPr lang="fr-CH" sz="13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producteur·rices</a:t>
            </a: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et les </a:t>
            </a:r>
            <a:r>
              <a:rPr lang="fr-CH" sz="13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consommateur·rices</a:t>
            </a: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H" sz="13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finaux·finales</a:t>
            </a: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peuvent échanger de l’électricité dans diverses constellations.</a:t>
            </a:r>
          </a:p>
          <a:p>
            <a:endParaRPr lang="fr-CH" sz="13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CH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 coûts facturés par les </a:t>
            </a:r>
            <a:r>
              <a:rPr lang="fr-CH" sz="13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GRDs</a:t>
            </a: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pour les mesures de la CEL ne sont pas connus</a:t>
            </a:r>
          </a:p>
          <a:p>
            <a:pPr algn="l">
              <a:buNone/>
            </a:pPr>
            <a:endParaRPr lang="fr-CH" b="0" i="0" dirty="0">
              <a:solidFill>
                <a:srgbClr val="000000"/>
              </a:solidFill>
              <a:effectLst/>
              <a:latin typeface="FrutigerLTSt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200B86-B42C-3403-4EF9-4C9EEE457CDB}"/>
              </a:ext>
            </a:extLst>
          </p:cNvPr>
          <p:cNvSpPr txBox="1"/>
          <p:nvPr/>
        </p:nvSpPr>
        <p:spPr>
          <a:xfrm>
            <a:off x="1232430" y="1075134"/>
            <a:ext cx="150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CH" sz="20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ès 2026</a:t>
            </a:r>
          </a:p>
        </p:txBody>
      </p:sp>
    </p:spTree>
    <p:extLst>
      <p:ext uri="{BB962C8B-B14F-4D97-AF65-F5344CB8AC3E}">
        <p14:creationId xmlns:p14="http://schemas.microsoft.com/office/powerpoint/2010/main" val="30724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68"/>
    </mc:Choice>
    <mc:Fallback xmlns="">
      <p:transition spd="slow" advTm="4546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E9E0D-889F-CAB2-7739-B2248C38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CC7E-968C-4A3F-C810-F50580D2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Communauté</a:t>
            </a:r>
            <a:r>
              <a:rPr lang="en-US" dirty="0"/>
              <a:t> </a:t>
            </a:r>
            <a:r>
              <a:rPr lang="en-US" dirty="0" err="1"/>
              <a:t>électrique</a:t>
            </a:r>
            <a:r>
              <a:rPr lang="en-US" dirty="0"/>
              <a:t> locale CEL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EE7142-7000-7DC9-B8F9-1345EBC6054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126726" y="1646128"/>
            <a:ext cx="4746930" cy="28862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D01723-2CE1-F9D9-1C44-5C612500DE83}"/>
              </a:ext>
            </a:extLst>
          </p:cNvPr>
          <p:cNvSpPr txBox="1"/>
          <p:nvPr/>
        </p:nvSpPr>
        <p:spPr>
          <a:xfrm>
            <a:off x="4039162" y="4579475"/>
            <a:ext cx="22091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100" dirty="0"/>
              <a:t>https://www.electricitelocale.ch/fr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A12F1D-7054-3FB1-A473-7ABF953AE6FB}"/>
              </a:ext>
            </a:extLst>
          </p:cNvPr>
          <p:cNvSpPr txBox="1"/>
          <p:nvPr/>
        </p:nvSpPr>
        <p:spPr>
          <a:xfrm>
            <a:off x="691241" y="1590712"/>
            <a:ext cx="343573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fr-CH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Une CEL peut être constituée avec </a:t>
            </a:r>
          </a:p>
          <a:p>
            <a:pPr algn="l">
              <a:buNone/>
            </a:pPr>
            <a:endParaRPr lang="fr-CH" sz="12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des installations productrices d’énergie,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des installations de stockage et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fr-CH" sz="12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consommateur·rices</a:t>
            </a:r>
            <a:r>
              <a:rPr lang="fr-CH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H" sz="12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finaux·finales</a:t>
            </a:r>
            <a:r>
              <a:rPr lang="fr-CH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>
              <a:buNone/>
            </a:pPr>
            <a:endParaRPr lang="fr-CH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None/>
            </a:pPr>
            <a:r>
              <a:rPr lang="fr-CH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raccordés dans la </a:t>
            </a:r>
            <a:r>
              <a:rPr lang="fr-CH" sz="1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même commune</a:t>
            </a:r>
            <a:r>
              <a:rPr lang="fr-CH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auprès du </a:t>
            </a:r>
            <a:r>
              <a:rPr lang="fr-CH" sz="1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même gestionnaire de réseau de distribution </a:t>
            </a:r>
            <a:r>
              <a:rPr lang="fr-CH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(GRD) et au </a:t>
            </a:r>
            <a:r>
              <a:rPr lang="fr-CH" sz="1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même niveau de réseau</a:t>
            </a:r>
            <a:r>
              <a:rPr lang="fr-CH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l">
              <a:buNone/>
            </a:pPr>
            <a:endParaRPr lang="fr-CH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None/>
            </a:pPr>
            <a:r>
              <a:rPr lang="fr-CH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 rapport entre la puissance de production des installations et la puissance de raccordement des </a:t>
            </a:r>
            <a:r>
              <a:rPr lang="fr-CH" sz="12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consommateur·rices</a:t>
            </a:r>
            <a:r>
              <a:rPr lang="fr-CH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H" sz="12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finaux·finales</a:t>
            </a:r>
            <a:r>
              <a:rPr lang="fr-CH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doit être d’au moins 5 %.</a:t>
            </a:r>
            <a:endParaRPr lang="fr-CH" sz="1200" b="0" i="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D845FF-AE2E-1F4F-FD0D-CCE485CBD8DD}"/>
              </a:ext>
            </a:extLst>
          </p:cNvPr>
          <p:cNvSpPr txBox="1"/>
          <p:nvPr/>
        </p:nvSpPr>
        <p:spPr>
          <a:xfrm>
            <a:off x="1232430" y="1075134"/>
            <a:ext cx="150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CH" sz="20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ès 2026</a:t>
            </a:r>
          </a:p>
        </p:txBody>
      </p:sp>
    </p:spTree>
    <p:extLst>
      <p:ext uri="{BB962C8B-B14F-4D97-AF65-F5344CB8AC3E}">
        <p14:creationId xmlns:p14="http://schemas.microsoft.com/office/powerpoint/2010/main" val="67613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68"/>
    </mc:Choice>
    <mc:Fallback xmlns="">
      <p:transition spd="slow" advTm="45468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Communauté</a:t>
            </a:r>
            <a:r>
              <a:rPr lang="en-US" dirty="0"/>
              <a:t> </a:t>
            </a:r>
            <a:r>
              <a:rPr lang="en-US" dirty="0" err="1"/>
              <a:t>électrique</a:t>
            </a:r>
            <a:r>
              <a:rPr lang="en-US" dirty="0"/>
              <a:t> locale 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6C12-355C-60D5-B036-6DBD9219D82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C9929-E11D-7C46-D738-81B12A48AB62}"/>
              </a:ext>
            </a:extLst>
          </p:cNvPr>
          <p:cNvSpPr txBox="1"/>
          <p:nvPr/>
        </p:nvSpPr>
        <p:spPr>
          <a:xfrm>
            <a:off x="691241" y="1527439"/>
            <a:ext cx="7839520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fr-CH" sz="13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Liste des avantages :</a:t>
            </a:r>
          </a:p>
          <a:p>
            <a:pPr algn="l">
              <a:buNone/>
            </a:pPr>
            <a:b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Des installations de </a:t>
            </a:r>
            <a:r>
              <a:rPr lang="fr-CH" sz="13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plus grande taille deviennent rentables</a:t>
            </a: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grâce à un taux de consommation propre plus élevé. </a:t>
            </a:r>
            <a:b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Davantage de ménages et d'entreprises peuvent </a:t>
            </a:r>
            <a:r>
              <a:rPr lang="fr-CH" sz="13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profiter de l'électricité solaire bon marché</a:t>
            </a: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b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Possibilité simple pour les projets de </a:t>
            </a:r>
            <a:r>
              <a:rPr lang="fr-CH" sz="13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participation citoyenne</a:t>
            </a: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b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H" sz="1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fr-CH" sz="13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Montant de la </a:t>
            </a:r>
            <a:r>
              <a:rPr lang="fr-CH" sz="13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réduction sur la redevance d'utilisation du réseau</a:t>
            </a:r>
            <a:r>
              <a:rPr lang="fr-CH" sz="13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fr-CH" sz="13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H" sz="13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  Selon le projet d'ordonnance, il s'agit de 40% (ou de 20% en cas d'utilisation de plusieurs niveaux de réseau). </a:t>
            </a:r>
          </a:p>
          <a:p>
            <a:pPr algn="l">
              <a:buNone/>
            </a:pPr>
            <a:endParaRPr lang="fr-CH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None/>
            </a:pPr>
            <a:r>
              <a:rPr lang="fr-CH" sz="13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 clarifier:</a:t>
            </a:r>
          </a:p>
          <a:p>
            <a:pPr algn="l">
              <a:buNone/>
            </a:pPr>
            <a:r>
              <a:rPr lang="fr-CH" sz="130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 Coûts factur</a:t>
            </a:r>
            <a:r>
              <a:rPr lang="fr-CH" sz="1300" dirty="0">
                <a:latin typeface="Verdana" panose="020B0604030504040204" pitchFamily="34" charset="0"/>
                <a:ea typeface="Verdana" panose="020B0604030504040204" pitchFamily="34" charset="0"/>
              </a:rPr>
              <a:t>és par les GRD</a:t>
            </a:r>
            <a:endParaRPr lang="fr-CH" sz="130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4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83"/>
    </mc:Choice>
    <mc:Fallback xmlns="">
      <p:transition spd="slow" advTm="26983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2404D-BD25-4E60-4A6F-0A10F341B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20F4A-DAC6-FC57-B3E5-EC274E71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défi des installateurs PV</a:t>
            </a:r>
          </a:p>
        </p:txBody>
      </p:sp>
      <p:pic>
        <p:nvPicPr>
          <p:cNvPr id="8" name="Content Placeholder 7" descr="House outline">
            <a:extLst>
              <a:ext uri="{FF2B5EF4-FFF2-40B4-BE49-F238E27FC236}">
                <a16:creationId xmlns:a16="http://schemas.microsoft.com/office/drawing/2014/main" id="{925655A0-63FE-F95E-ED72-A74FF877EC8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3963" y="2140271"/>
            <a:ext cx="1547493" cy="154749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6A86B1-B2F9-DCE0-5DE2-7E3077EC321F}"/>
              </a:ext>
            </a:extLst>
          </p:cNvPr>
          <p:cNvSpPr txBox="1"/>
          <p:nvPr/>
        </p:nvSpPr>
        <p:spPr>
          <a:xfrm>
            <a:off x="1378789" y="3687764"/>
            <a:ext cx="123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fr-CH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ropriétaire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4C869-E3C9-A406-AD93-054084A97869}"/>
              </a:ext>
            </a:extLst>
          </p:cNvPr>
          <p:cNvSpPr txBox="1"/>
          <p:nvPr/>
        </p:nvSpPr>
        <p:spPr>
          <a:xfrm>
            <a:off x="5475517" y="3687764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Installateur</a:t>
            </a:r>
            <a:endParaRPr lang="fr-CH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Graphic 12" descr="Electrician male with solid fill">
            <a:extLst>
              <a:ext uri="{FF2B5EF4-FFF2-40B4-BE49-F238E27FC236}">
                <a16:creationId xmlns:a16="http://schemas.microsoft.com/office/drawing/2014/main" id="{3959A8E7-5A79-381E-9AF7-7DA7B6E6F3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8420" y="2721750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90541C-F695-F4D8-FE31-12DE275B2EB0}"/>
              </a:ext>
            </a:extLst>
          </p:cNvPr>
          <p:cNvSpPr txBox="1"/>
          <p:nvPr/>
        </p:nvSpPr>
        <p:spPr>
          <a:xfrm>
            <a:off x="3748454" y="2140271"/>
            <a:ext cx="2244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400" i="0" dirty="0">
                <a:solidFill>
                  <a:srgbClr val="0076B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Technique du bâtiment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8733C1-9639-860A-6140-FE9837A94BAE}"/>
              </a:ext>
            </a:extLst>
          </p:cNvPr>
          <p:cNvSpPr txBox="1"/>
          <p:nvPr/>
        </p:nvSpPr>
        <p:spPr>
          <a:xfrm>
            <a:off x="6633175" y="2760128"/>
            <a:ext cx="1917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Pose des panneaux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0DB46-34FF-E136-551F-DCDC66265DFC}"/>
              </a:ext>
            </a:extLst>
          </p:cNvPr>
          <p:cNvSpPr txBox="1"/>
          <p:nvPr/>
        </p:nvSpPr>
        <p:spPr>
          <a:xfrm>
            <a:off x="6627326" y="3223946"/>
            <a:ext cx="1471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Raccordement</a:t>
            </a:r>
            <a:endParaRPr lang="fr-CH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916CE6-7134-C9FD-D27B-738EADE45D11}"/>
              </a:ext>
            </a:extLst>
          </p:cNvPr>
          <p:cNvSpPr txBox="1"/>
          <p:nvPr/>
        </p:nvSpPr>
        <p:spPr>
          <a:xfrm>
            <a:off x="3705024" y="3793999"/>
            <a:ext cx="1881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i="0" dirty="0">
                <a:solidFill>
                  <a:srgbClr val="0076B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Batteries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900262-634C-4396-70E6-3ACFA39C59B0}"/>
              </a:ext>
            </a:extLst>
          </p:cNvPr>
          <p:cNvSpPr txBox="1"/>
          <p:nvPr/>
        </p:nvSpPr>
        <p:spPr>
          <a:xfrm>
            <a:off x="3329468" y="2912530"/>
            <a:ext cx="1881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i="0" dirty="0">
                <a:solidFill>
                  <a:srgbClr val="0076B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Regroupement de consommation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E8BF5E-83C1-07F2-B70F-27F5020139BB}"/>
              </a:ext>
            </a:extLst>
          </p:cNvPr>
          <p:cNvSpPr txBox="1"/>
          <p:nvPr/>
        </p:nvSpPr>
        <p:spPr>
          <a:xfrm>
            <a:off x="4870684" y="4167448"/>
            <a:ext cx="1881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i="0" dirty="0">
                <a:solidFill>
                  <a:srgbClr val="0076B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Modèles de financement</a:t>
            </a:r>
          </a:p>
        </p:txBody>
      </p:sp>
    </p:spTree>
    <p:extLst>
      <p:ext uri="{BB962C8B-B14F-4D97-AF65-F5344CB8AC3E}">
        <p14:creationId xmlns:p14="http://schemas.microsoft.com/office/powerpoint/2010/main" val="390916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9BF2C-92E7-F58B-FE03-10FF983AC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062CD-F860-B3F2-0F18-F933AE19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Stratégie</a:t>
            </a:r>
            <a:r>
              <a:rPr lang="en-US" dirty="0"/>
              <a:t> </a:t>
            </a:r>
            <a:r>
              <a:rPr lang="en-US" dirty="0" err="1"/>
              <a:t>énergétique</a:t>
            </a:r>
            <a:r>
              <a:rPr lang="en-US" dirty="0"/>
              <a:t> 2050+</a:t>
            </a: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D8836BA-BEF8-4A89-6072-4BCCFCA7C78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740979" y="1508751"/>
            <a:ext cx="7982121" cy="34781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901428-FD7C-A2B2-B28D-9D022F2FF8ED}"/>
              </a:ext>
            </a:extLst>
          </p:cNvPr>
          <p:cNvSpPr txBox="1"/>
          <p:nvPr/>
        </p:nvSpPr>
        <p:spPr>
          <a:xfrm>
            <a:off x="740979" y="1187365"/>
            <a:ext cx="682071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>
                <a:latin typeface="Verdana" panose="020B0604030504040204" pitchFamily="34" charset="0"/>
                <a:ea typeface="Verdana" panose="020B0604030504040204" pitchFamily="34" charset="0"/>
              </a:rPr>
              <a:t>Augmentation de la production d’électricité issue d’énergie renouvelable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344F1-AB4C-6062-5221-F52F5189A86F}"/>
              </a:ext>
            </a:extLst>
          </p:cNvPr>
          <p:cNvSpPr txBox="1"/>
          <p:nvPr/>
        </p:nvSpPr>
        <p:spPr>
          <a:xfrm>
            <a:off x="6266380" y="2571750"/>
            <a:ext cx="2734497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CH" sz="1400" i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Croissance de production PV </a:t>
            </a:r>
          </a:p>
          <a:p>
            <a:pPr algn="l"/>
            <a:r>
              <a:rPr lang="fr-CH" sz="1400" i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6 TWh en 2024 </a:t>
            </a:r>
          </a:p>
          <a:p>
            <a:pPr algn="l"/>
            <a:r>
              <a:rPr lang="fr-CH" sz="1400" i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28 TWh en 2035</a:t>
            </a:r>
          </a:p>
        </p:txBody>
      </p:sp>
    </p:spTree>
    <p:extLst>
      <p:ext uri="{BB962C8B-B14F-4D97-AF65-F5344CB8AC3E}">
        <p14:creationId xmlns:p14="http://schemas.microsoft.com/office/powerpoint/2010/main" val="2911517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3264E-D6D9-8C13-D60A-235D87A7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défi des installateurs PV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B20C4-E1A7-1F9E-008F-00954F3559D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2050" name="Picture 2" descr="Défis pour le développement du solaire PV">
            <a:extLst>
              <a:ext uri="{FF2B5EF4-FFF2-40B4-BE49-F238E27FC236}">
                <a16:creationId xmlns:a16="http://schemas.microsoft.com/office/drawing/2014/main" id="{D6ACDAEF-C708-C240-566E-DDC139CA6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9" y="1238343"/>
            <a:ext cx="5516540" cy="365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D956B-A49C-B077-5CFF-38C4E5122866}"/>
              </a:ext>
            </a:extLst>
          </p:cNvPr>
          <p:cNvSpPr txBox="1"/>
          <p:nvPr/>
        </p:nvSpPr>
        <p:spPr>
          <a:xfrm>
            <a:off x="1223963" y="2413261"/>
            <a:ext cx="1289373" cy="2356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fr-CH" sz="20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6B456-4A33-6410-F0A0-87B644BB0F82}"/>
              </a:ext>
            </a:extLst>
          </p:cNvPr>
          <p:cNvSpPr txBox="1"/>
          <p:nvPr/>
        </p:nvSpPr>
        <p:spPr>
          <a:xfrm>
            <a:off x="5279226" y="3281909"/>
            <a:ext cx="355666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fr-CH" sz="13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Les installateurs / planificateurs PV doivent offrir du conseil sur les modèles de consommation avec batteries / en regroupement de consommation propre / en communauté d’électricité locale. </a:t>
            </a:r>
            <a:endParaRPr lang="fr-CH" sz="130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19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12F88-B24F-5495-27C5-A33D10AAF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6F40-DF47-5F99-8F7A-A01C7DD5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/>
              <a:t>Résumé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A6818-20BA-2063-96B5-B19D79569D4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CH" noProof="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7CB652F-5046-E268-BC9D-56704003C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85" y="1496420"/>
            <a:ext cx="7412027" cy="29070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CH" sz="1400" b="0" i="0" noProof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L’objectif des nouvelles ordonnances de la loi sur l’électricité est d’augmenter la production photovoltaïque d’ici 2035 à </a:t>
            </a:r>
            <a:r>
              <a:rPr lang="fr-CH" sz="1400" b="1" i="0" noProof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28 TWh</a:t>
            </a:r>
            <a:r>
              <a:rPr lang="fr-CH" sz="1400" b="0" i="0" noProof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 soit </a:t>
            </a:r>
            <a:r>
              <a:rPr lang="fr-CH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80</a:t>
            </a:r>
            <a:r>
              <a:rPr lang="fr-CH" sz="1400" b="0" i="0" noProof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% de la production</a:t>
            </a:r>
            <a:r>
              <a:rPr lang="fr-CH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des énergies renouvelables.</a:t>
            </a:r>
          </a:p>
          <a:p>
            <a:pPr marL="0" indent="0">
              <a:buNone/>
            </a:pPr>
            <a:endParaRPr lang="fr-CH" sz="1400" b="0" i="0" noProof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fr-CH" sz="1400" b="0" i="0" noProof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La rétribution minimale </a:t>
            </a:r>
            <a:r>
              <a:rPr lang="fr-CH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garantir</a:t>
            </a:r>
            <a:r>
              <a:rPr lang="fr-CH" sz="1400" b="0" i="0" noProof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fr-CH" sz="1400" b="1" i="0" noProof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 prix minimal </a:t>
            </a:r>
            <a:r>
              <a:rPr lang="fr-CH" sz="1400" b="0" i="0" noProof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de reprise, mais ce n’est pas un frein économique. </a:t>
            </a:r>
            <a:r>
              <a:rPr lang="fr-CH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La valeur de rétribution minimale s’oriente aux prix réels du marché: </a:t>
            </a:r>
            <a:r>
              <a:rPr lang="fr-CH" sz="1400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La production </a:t>
            </a:r>
            <a:r>
              <a:rPr lang="fr-CH" sz="1400" b="1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hivernale est </a:t>
            </a:r>
            <a:r>
              <a:rPr lang="fr-CH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valorisée</a:t>
            </a:r>
            <a:r>
              <a:rPr lang="fr-CH" sz="1400" b="1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1400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Les projets PV sont rentables, </a:t>
            </a:r>
            <a:r>
              <a:rPr lang="fr-CH" sz="1400" b="1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le retour sur l’investissement se situe autour de 10 ans</a:t>
            </a:r>
            <a:r>
              <a:rPr lang="fr-CH" sz="1400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, en fonction de l’autoconsommation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1400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 panose="05000000000000000000" pitchFamily="2" charset="2"/>
              </a:rPr>
              <a:t>La rentabilité augmente avec les modèles de regroupement de consommation propre et des </a:t>
            </a:r>
            <a:r>
              <a:rPr lang="fr-CH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 panose="05000000000000000000" pitchFamily="2" charset="2"/>
              </a:rPr>
              <a:t>communautés</a:t>
            </a:r>
            <a:r>
              <a:rPr lang="fr-CH" sz="1400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 panose="05000000000000000000" pitchFamily="2" charset="2"/>
              </a:rPr>
              <a:t> d’électricité locale qui augmentent </a:t>
            </a:r>
            <a:r>
              <a:rPr lang="fr-CH" sz="1400" b="1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 panose="05000000000000000000" pitchFamily="2" charset="2"/>
              </a:rPr>
              <a:t>l’autoconsommation </a:t>
            </a:r>
            <a:endParaRPr lang="fr-CH" sz="1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5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09"/>
    </mc:Choice>
    <mc:Fallback xmlns="">
      <p:transition spd="slow" advTm="30209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B7F30F7C-5619-0F43-B04C-3E9C94628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188" y="2181884"/>
            <a:ext cx="1168320" cy="1437932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BA79F7D-933A-344F-AE71-8C2D3FA00DEC}"/>
              </a:ext>
            </a:extLst>
          </p:cNvPr>
          <p:cNvSpPr txBox="1">
            <a:spLocks/>
          </p:cNvSpPr>
          <p:nvPr/>
        </p:nvSpPr>
        <p:spPr>
          <a:xfrm>
            <a:off x="525602" y="3879037"/>
            <a:ext cx="2920983" cy="514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"/>
              </a:lnSpc>
              <a:buNone/>
            </a:pPr>
            <a:r>
              <a:rPr lang="fr-CH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HES-SO Valais-Wallis</a:t>
            </a:r>
          </a:p>
          <a:p>
            <a:pPr marL="0" indent="0">
              <a:lnSpc>
                <a:spcPts val="500"/>
              </a:lnSpc>
              <a:buNone/>
            </a:pPr>
            <a:r>
              <a:rPr lang="fr-CH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 de l’Industrie 23</a:t>
            </a:r>
          </a:p>
          <a:p>
            <a:pPr marL="0" indent="0">
              <a:lnSpc>
                <a:spcPts val="500"/>
              </a:lnSpc>
              <a:buNone/>
            </a:pPr>
            <a:r>
              <a:rPr lang="fr-CH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 Sion </a:t>
            </a:r>
            <a:endParaRPr lang="fr-CH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391FF06A-E390-4647-B5AD-060EAEF49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2635" y="4393970"/>
            <a:ext cx="313399" cy="313399"/>
          </a:xfrm>
          <a:prstGeom prst="rect">
            <a:avLst/>
          </a:prstGeom>
        </p:spPr>
      </p:pic>
      <p:sp>
        <p:nvSpPr>
          <p:cNvPr id="14" name="Espace réservé du contenu 2">
            <a:hlinkClick r:id="rId7"/>
            <a:extLst>
              <a:ext uri="{FF2B5EF4-FFF2-40B4-BE49-F238E27FC236}">
                <a16:creationId xmlns:a16="http://schemas.microsoft.com/office/drawing/2014/main" id="{D62E9E53-09D5-7245-A8CF-07139721E227}"/>
              </a:ext>
            </a:extLst>
          </p:cNvPr>
          <p:cNvSpPr txBox="1">
            <a:spLocks/>
          </p:cNvSpPr>
          <p:nvPr/>
        </p:nvSpPr>
        <p:spPr>
          <a:xfrm>
            <a:off x="525602" y="4572130"/>
            <a:ext cx="1012785" cy="196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"/>
              </a:lnSpc>
              <a:buNone/>
            </a:pPr>
            <a:r>
              <a:rPr lang="fr-CH" sz="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hevs.ch</a:t>
            </a:r>
            <a:endParaRPr lang="fr-CH" sz="8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9636B630-2E1B-E248-BBA5-CF03CBB44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23963" y="4560556"/>
            <a:ext cx="806030" cy="135239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1F1E3C7D-1723-D548-92A6-1918884892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561377" y="4495930"/>
            <a:ext cx="1346200" cy="152400"/>
          </a:xfrm>
          <a:prstGeom prst="rect">
            <a:avLst/>
          </a:prstGeom>
        </p:spPr>
      </p:pic>
      <p:sp>
        <p:nvSpPr>
          <p:cNvPr id="12" name="Titre 13">
            <a:extLst>
              <a:ext uri="{FF2B5EF4-FFF2-40B4-BE49-F238E27FC236}">
                <a16:creationId xmlns:a16="http://schemas.microsoft.com/office/drawing/2014/main" id="{5A2EAB63-8E42-4EB2-8811-115D5C590F01}"/>
              </a:ext>
            </a:extLst>
          </p:cNvPr>
          <p:cNvSpPr txBox="1">
            <a:spLocks/>
          </p:cNvSpPr>
          <p:nvPr/>
        </p:nvSpPr>
        <p:spPr>
          <a:xfrm>
            <a:off x="4612511" y="2255619"/>
            <a:ext cx="4000403" cy="4702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fr-FR" sz="1800" b="0" spc="0" dirty="0"/>
              <a:t>Merci pour votre attention.</a:t>
            </a:r>
          </a:p>
        </p:txBody>
      </p:sp>
    </p:spTree>
    <p:extLst>
      <p:ext uri="{BB962C8B-B14F-4D97-AF65-F5344CB8AC3E}">
        <p14:creationId xmlns:p14="http://schemas.microsoft.com/office/powerpoint/2010/main" val="151347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5"/>
    </mc:Choice>
    <mc:Fallback xmlns="">
      <p:transition spd="slow" advTm="338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9E6FC-7B8F-389E-6569-EB0EBB164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2F32-C75E-2BDE-BDA7-45B899B0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Pourquoi</a:t>
            </a:r>
            <a:r>
              <a:rPr lang="en-US" dirty="0"/>
              <a:t> le </a:t>
            </a:r>
            <a:r>
              <a:rPr lang="en-US" dirty="0" err="1"/>
              <a:t>photovoltaïque</a:t>
            </a:r>
            <a:r>
              <a:rPr lang="en-US" dirty="0"/>
              <a:t> ?</a:t>
            </a:r>
          </a:p>
        </p:txBody>
      </p:sp>
      <p:sp>
        <p:nvSpPr>
          <p:cNvPr id="6" name="Textfeld 10">
            <a:extLst>
              <a:ext uri="{FF2B5EF4-FFF2-40B4-BE49-F238E27FC236}">
                <a16:creationId xmlns:a16="http://schemas.microsoft.com/office/drawing/2014/main" id="{8CA1B9FD-D5AE-26EA-46F8-BBD0921BDB01}"/>
              </a:ext>
            </a:extLst>
          </p:cNvPr>
          <p:cNvSpPr txBox="1"/>
          <p:nvPr/>
        </p:nvSpPr>
        <p:spPr>
          <a:xfrm>
            <a:off x="744718" y="1635219"/>
            <a:ext cx="54486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coût des installations PV a fortement baissé les dernières années</a:t>
            </a:r>
            <a:endParaRPr lang="fr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fr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l">
              <a:buFontTx/>
              <a:buChar char="-"/>
            </a:pPr>
            <a:r>
              <a:rPr lang="fr-CH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fr-CH" sz="14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coût des modules a diminué </a:t>
            </a:r>
            <a:r>
              <a:rPr lang="fr-CH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1.98 CHF/W en 2010 à 0.25 CHF/W en 2023</a:t>
            </a:r>
          </a:p>
          <a:p>
            <a:pPr marL="171450" indent="-171450" algn="l">
              <a:buFontTx/>
              <a:buChar char="-"/>
            </a:pPr>
            <a:endParaRPr lang="fr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l">
              <a:buFontTx/>
              <a:buChar char="-"/>
            </a:pPr>
            <a:r>
              <a:rPr lang="fr-CH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fr-CH" sz="14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rendement</a:t>
            </a:r>
            <a:r>
              <a:rPr lang="fr-CH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conversion d’énergie solaire des modules </a:t>
            </a:r>
            <a:r>
              <a:rPr lang="fr-CH" sz="14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augmenté </a:t>
            </a:r>
            <a:r>
              <a:rPr lang="fr-CH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18% en 2017  à 22% en 2023</a:t>
            </a:r>
          </a:p>
          <a:p>
            <a:pPr marL="171450" indent="-171450" algn="l">
              <a:buFontTx/>
              <a:buChar char="-"/>
            </a:pPr>
            <a:endParaRPr lang="fr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l">
              <a:buFontTx/>
              <a:buChar char="-"/>
            </a:pPr>
            <a:r>
              <a:rPr lang="fr-CH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coût de production d’électricité a nettement baissé en dessous du coût de production d’électricité aux sources fossiles</a:t>
            </a:r>
          </a:p>
        </p:txBody>
      </p:sp>
      <p:pic>
        <p:nvPicPr>
          <p:cNvPr id="5" name="Content Placeholder 4" descr="A graph showing the amount of solar energy&#10;&#10;AI-generated content may be incorrect.">
            <a:extLst>
              <a:ext uri="{FF2B5EF4-FFF2-40B4-BE49-F238E27FC236}">
                <a16:creationId xmlns:a16="http://schemas.microsoft.com/office/drawing/2014/main" id="{CD2D995E-945F-2C23-B811-9B48ECA82FC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rcRect r="67327"/>
          <a:stretch/>
        </p:blipFill>
        <p:spPr>
          <a:xfrm>
            <a:off x="6400801" y="1265493"/>
            <a:ext cx="2205872" cy="333998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85B719-D51D-D61D-6EF2-2032D273C5F7}"/>
              </a:ext>
            </a:extLst>
          </p:cNvPr>
          <p:cNvSpPr txBox="1"/>
          <p:nvPr/>
        </p:nvSpPr>
        <p:spPr>
          <a:xfrm>
            <a:off x="8011637" y="4412911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000" i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IRENA</a:t>
            </a:r>
          </a:p>
        </p:txBody>
      </p:sp>
    </p:spTree>
    <p:extLst>
      <p:ext uri="{BB962C8B-B14F-4D97-AF65-F5344CB8AC3E}">
        <p14:creationId xmlns:p14="http://schemas.microsoft.com/office/powerpoint/2010/main" val="186081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09"/>
    </mc:Choice>
    <mc:Fallback xmlns="">
      <p:transition spd="slow" advTm="3020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06BA9-E3E7-BA4E-F2A2-A345E5F0F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7EC79-46D8-FD33-9EC6-798710F35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Prévision</a:t>
            </a:r>
            <a:r>
              <a:rPr lang="en-US" noProof="0" dirty="0"/>
              <a:t> de </a:t>
            </a:r>
            <a:r>
              <a:rPr lang="en-US" noProof="0" dirty="0" err="1"/>
              <a:t>croissance</a:t>
            </a:r>
            <a:r>
              <a:rPr lang="en-US" noProof="0" dirty="0"/>
              <a:t> </a:t>
            </a:r>
            <a:r>
              <a:rPr lang="en-US" noProof="0" dirty="0" err="1"/>
              <a:t>annuelle</a:t>
            </a:r>
            <a:endParaRPr lang="en-GB" dirty="0"/>
          </a:p>
        </p:txBody>
      </p:sp>
      <p:pic>
        <p:nvPicPr>
          <p:cNvPr id="3" name="Inhaltsplatzhalter 7" descr="Ein Bild, das Text, Screenshot, Schrift, Farbigkeit enthält.&#10;&#10;KI-generierte Inhalte können fehlerhaft sein.">
            <a:extLst>
              <a:ext uri="{FF2B5EF4-FFF2-40B4-BE49-F238E27FC236}">
                <a16:creationId xmlns:a16="http://schemas.microsoft.com/office/drawing/2014/main" id="{B90744E9-EAF9-5B4D-80A1-05B5B32250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640" b="23731"/>
          <a:stretch/>
        </p:blipFill>
        <p:spPr>
          <a:xfrm>
            <a:off x="1914688" y="1424447"/>
            <a:ext cx="5302961" cy="3335265"/>
          </a:xfrm>
          <a:prstGeom prst="rect">
            <a:avLst/>
          </a:prstGeom>
        </p:spPr>
      </p:pic>
      <p:sp>
        <p:nvSpPr>
          <p:cNvPr id="5" name="Textfeld 10">
            <a:extLst>
              <a:ext uri="{FF2B5EF4-FFF2-40B4-BE49-F238E27FC236}">
                <a16:creationId xmlns:a16="http://schemas.microsoft.com/office/drawing/2014/main" id="{F064D76C-8258-1840-B080-98CBE9B0A609}"/>
              </a:ext>
            </a:extLst>
          </p:cNvPr>
          <p:cNvSpPr txBox="1"/>
          <p:nvPr/>
        </p:nvSpPr>
        <p:spPr>
          <a:xfrm>
            <a:off x="1224499" y="1124224"/>
            <a:ext cx="58272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Energie PV produite annuellement </a:t>
            </a:r>
            <a:r>
              <a:rPr lang="fr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 catégorie de production</a:t>
            </a:r>
            <a:endParaRPr lang="fr-CH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GB" sz="12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feld 14">
            <a:extLst>
              <a:ext uri="{FF2B5EF4-FFF2-40B4-BE49-F238E27FC236}">
                <a16:creationId xmlns:a16="http://schemas.microsoft.com/office/drawing/2014/main" id="{F72F4C12-79CA-667C-AB17-740B08828234}"/>
              </a:ext>
            </a:extLst>
          </p:cNvPr>
          <p:cNvSpPr txBox="1"/>
          <p:nvPr/>
        </p:nvSpPr>
        <p:spPr>
          <a:xfrm>
            <a:off x="2007146" y="4735481"/>
            <a:ext cx="58174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 err="1"/>
              <a:t>Swissolar</a:t>
            </a:r>
            <a:r>
              <a:rPr lang="en-GB" sz="1000" dirty="0"/>
              <a:t>: </a:t>
            </a:r>
            <a:r>
              <a:rPr lang="en-GB" sz="1000" dirty="0" err="1"/>
              <a:t>Barometre</a:t>
            </a:r>
            <a:r>
              <a:rPr lang="en-GB" sz="1000" dirty="0"/>
              <a:t> du </a:t>
            </a:r>
            <a:r>
              <a:rPr lang="en-GB" sz="1000" dirty="0" err="1"/>
              <a:t>marché</a:t>
            </a:r>
            <a:r>
              <a:rPr lang="en-GB" sz="1000" dirty="0"/>
              <a:t> </a:t>
            </a:r>
            <a:r>
              <a:rPr lang="en-GB" sz="1000" dirty="0" err="1"/>
              <a:t>solaire</a:t>
            </a:r>
            <a:r>
              <a:rPr lang="en-GB" sz="1000" dirty="0"/>
              <a:t> Suisse, Mars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3393C-BC8A-A0E7-444D-CB978F15083F}"/>
              </a:ext>
            </a:extLst>
          </p:cNvPr>
          <p:cNvSpPr txBox="1"/>
          <p:nvPr/>
        </p:nvSpPr>
        <p:spPr>
          <a:xfrm>
            <a:off x="397455" y="2205104"/>
            <a:ext cx="2615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Taux de croissance ciblé</a:t>
            </a:r>
            <a:r>
              <a:rPr lang="fr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l"/>
            <a:r>
              <a:rPr lang="fr-CH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TWh par année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9C20A-52A1-FB6C-53E9-0AB3883F3ABB}"/>
              </a:ext>
            </a:extLst>
          </p:cNvPr>
          <p:cNvSpPr txBox="1"/>
          <p:nvPr/>
        </p:nvSpPr>
        <p:spPr>
          <a:xfrm>
            <a:off x="1224499" y="3070539"/>
            <a:ext cx="17731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10% du potentiel PV est exploité actuellement</a:t>
            </a:r>
            <a:endParaRPr lang="fr-CH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FA8CC6-1D4D-72B8-7BCC-A88099096854}"/>
              </a:ext>
            </a:extLst>
          </p:cNvPr>
          <p:cNvCxnSpPr>
            <a:cxnSpLocks/>
          </p:cNvCxnSpPr>
          <p:nvPr/>
        </p:nvCxnSpPr>
        <p:spPr>
          <a:xfrm>
            <a:off x="2804842" y="3456561"/>
            <a:ext cx="445273" cy="399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Content Placeholder 18" descr="A house with solar panels on the roof&#10;&#10;AI-generated content may be incorrect.">
            <a:extLst>
              <a:ext uri="{FF2B5EF4-FFF2-40B4-BE49-F238E27FC236}">
                <a16:creationId xmlns:a16="http://schemas.microsoft.com/office/drawing/2014/main" id="{6DFFF601-797A-7AEB-80E0-787F172ADA3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>
            <a:off x="7563495" y="3755146"/>
            <a:ext cx="809227" cy="809227"/>
          </a:xfrm>
        </p:spPr>
      </p:pic>
      <p:sp>
        <p:nvSpPr>
          <p:cNvPr id="20" name="Right Brace 19">
            <a:extLst>
              <a:ext uri="{FF2B5EF4-FFF2-40B4-BE49-F238E27FC236}">
                <a16:creationId xmlns:a16="http://schemas.microsoft.com/office/drawing/2014/main" id="{F272A4C3-64BA-F4FF-8BAE-56418B662D5F}"/>
              </a:ext>
            </a:extLst>
          </p:cNvPr>
          <p:cNvSpPr/>
          <p:nvPr/>
        </p:nvSpPr>
        <p:spPr>
          <a:xfrm>
            <a:off x="7206749" y="3776468"/>
            <a:ext cx="220357" cy="787905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2" name="Picture 21" descr="Solar panels on a building&#10;&#10;AI-generated content may be incorrect.">
            <a:extLst>
              <a:ext uri="{FF2B5EF4-FFF2-40B4-BE49-F238E27FC236}">
                <a16:creationId xmlns:a16="http://schemas.microsoft.com/office/drawing/2014/main" id="{655819E0-DB70-AFA1-91F0-5E234DFDB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494" y="2303310"/>
            <a:ext cx="809227" cy="809227"/>
          </a:xfrm>
          <a:prstGeom prst="rect">
            <a:avLst/>
          </a:prstGeom>
        </p:spPr>
      </p:pic>
      <p:sp>
        <p:nvSpPr>
          <p:cNvPr id="23" name="Right Brace 22">
            <a:extLst>
              <a:ext uri="{FF2B5EF4-FFF2-40B4-BE49-F238E27FC236}">
                <a16:creationId xmlns:a16="http://schemas.microsoft.com/office/drawing/2014/main" id="{8D4C39C0-7E90-0BA7-B87E-50FB47A5CDCF}"/>
              </a:ext>
            </a:extLst>
          </p:cNvPr>
          <p:cNvSpPr/>
          <p:nvPr/>
        </p:nvSpPr>
        <p:spPr>
          <a:xfrm>
            <a:off x="7201032" y="2648536"/>
            <a:ext cx="197793" cy="261641"/>
          </a:xfrm>
          <a:prstGeom prst="rightBrace">
            <a:avLst/>
          </a:prstGeom>
          <a:ln w="38100">
            <a:solidFill>
              <a:srgbClr val="FFD5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6701CB-DB81-6C42-A524-6D38A291504C}"/>
              </a:ext>
            </a:extLst>
          </p:cNvPr>
          <p:cNvSpPr/>
          <p:nvPr/>
        </p:nvSpPr>
        <p:spPr>
          <a:xfrm>
            <a:off x="7427106" y="3685881"/>
            <a:ext cx="1103655" cy="961534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B6F38-BC21-124A-2810-248CB64E59B0}"/>
              </a:ext>
            </a:extLst>
          </p:cNvPr>
          <p:cNvSpPr/>
          <p:nvPr/>
        </p:nvSpPr>
        <p:spPr>
          <a:xfrm>
            <a:off x="7398825" y="2232600"/>
            <a:ext cx="1103655" cy="961534"/>
          </a:xfrm>
          <a:prstGeom prst="rect">
            <a:avLst/>
          </a:prstGeom>
          <a:ln w="38100">
            <a:solidFill>
              <a:srgbClr val="FFD50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4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306B7-112A-37F3-20C1-3D115D5AF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E4666-9D7F-3282-0F90-15E3FF92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Rentabilité</a:t>
            </a:r>
            <a:r>
              <a:rPr lang="en-US" dirty="0"/>
              <a:t> des installations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toiture</a:t>
            </a:r>
            <a:endParaRPr lang="en-GB" dirty="0"/>
          </a:p>
        </p:txBody>
      </p:sp>
      <p:pic>
        <p:nvPicPr>
          <p:cNvPr id="19" name="Content Placeholder 18" descr="A house with solar panels on the roof&#10;&#10;AI-generated content may be incorrect.">
            <a:extLst>
              <a:ext uri="{FF2B5EF4-FFF2-40B4-BE49-F238E27FC236}">
                <a16:creationId xmlns:a16="http://schemas.microsoft.com/office/drawing/2014/main" id="{834B1F2B-6E9D-B96E-5D1E-CEAD2B01324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7563495" y="3755146"/>
            <a:ext cx="809227" cy="809227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3A2A63-AED1-DA36-C397-7CFA3D8968F9}"/>
              </a:ext>
            </a:extLst>
          </p:cNvPr>
          <p:cNvSpPr/>
          <p:nvPr/>
        </p:nvSpPr>
        <p:spPr>
          <a:xfrm>
            <a:off x="7427106" y="3685881"/>
            <a:ext cx="1103655" cy="961534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3" name="Inhaltsplatzhalter 7" descr="Ein Bild, das Text, Screenshot, Schrift, Farbigkeit enthält.&#10;&#10;KI-generierte Inhalte können fehlerhaft sein.">
            <a:extLst>
              <a:ext uri="{FF2B5EF4-FFF2-40B4-BE49-F238E27FC236}">
                <a16:creationId xmlns:a16="http://schemas.microsoft.com/office/drawing/2014/main" id="{A6C985C2-5DE2-86A4-8125-7ADAB963C1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640" b="23731"/>
          <a:stretch/>
        </p:blipFill>
        <p:spPr>
          <a:xfrm>
            <a:off x="1914688" y="1424447"/>
            <a:ext cx="5302961" cy="3335265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824443B-BCEE-DCC1-49CA-A9B3EBBD0C46}"/>
              </a:ext>
            </a:extLst>
          </p:cNvPr>
          <p:cNvSpPr/>
          <p:nvPr/>
        </p:nvSpPr>
        <p:spPr>
          <a:xfrm rot="16200000" flipH="1" flipV="1">
            <a:off x="3847278" y="1172317"/>
            <a:ext cx="1010307" cy="5939890"/>
          </a:xfrm>
          <a:prstGeom prst="triangle">
            <a:avLst>
              <a:gd name="adj" fmla="val 0"/>
            </a:avLst>
          </a:prstGeom>
          <a:solidFill>
            <a:schemeClr val="bg1"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450CD-3ABE-6117-E935-7B994BFB9B79}"/>
              </a:ext>
            </a:extLst>
          </p:cNvPr>
          <p:cNvSpPr/>
          <p:nvPr/>
        </p:nvSpPr>
        <p:spPr>
          <a:xfrm rot="5400000" flipV="1">
            <a:off x="3114007" y="-465287"/>
            <a:ext cx="2448721" cy="575856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Textfeld 14">
            <a:extLst>
              <a:ext uri="{FF2B5EF4-FFF2-40B4-BE49-F238E27FC236}">
                <a16:creationId xmlns:a16="http://schemas.microsoft.com/office/drawing/2014/main" id="{05EF8557-9447-CA5B-CB3F-61A7F6B123E4}"/>
              </a:ext>
            </a:extLst>
          </p:cNvPr>
          <p:cNvSpPr txBox="1"/>
          <p:nvPr/>
        </p:nvSpPr>
        <p:spPr>
          <a:xfrm>
            <a:off x="2007146" y="4735481"/>
            <a:ext cx="58174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 err="1"/>
              <a:t>Swissolar</a:t>
            </a:r>
            <a:r>
              <a:rPr lang="en-GB" sz="1000" dirty="0"/>
              <a:t>: </a:t>
            </a:r>
            <a:r>
              <a:rPr lang="en-GB" sz="1000" dirty="0" err="1"/>
              <a:t>Barometre</a:t>
            </a:r>
            <a:r>
              <a:rPr lang="en-GB" sz="1000" dirty="0"/>
              <a:t> du </a:t>
            </a:r>
            <a:r>
              <a:rPr lang="en-GB" sz="1000" dirty="0" err="1"/>
              <a:t>marché</a:t>
            </a:r>
            <a:r>
              <a:rPr lang="en-GB" sz="1000" dirty="0"/>
              <a:t> </a:t>
            </a:r>
            <a:r>
              <a:rPr lang="en-GB" sz="1000" dirty="0" err="1"/>
              <a:t>solaire</a:t>
            </a:r>
            <a:r>
              <a:rPr lang="en-GB" sz="1000" dirty="0"/>
              <a:t> Suisse, Mars 2025</a:t>
            </a:r>
          </a:p>
        </p:txBody>
      </p:sp>
    </p:spTree>
    <p:extLst>
      <p:ext uri="{BB962C8B-B14F-4D97-AF65-F5344CB8AC3E}">
        <p14:creationId xmlns:p14="http://schemas.microsoft.com/office/powerpoint/2010/main" val="111464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E0DD6-02E7-AD1E-6F47-5B669BFFF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2C60-82FD-EF89-EDA0-6474F542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Rentabilité</a:t>
            </a:r>
            <a:r>
              <a:rPr lang="en-US" dirty="0"/>
              <a:t> des installations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toiture</a:t>
            </a:r>
            <a:endParaRPr lang="en-US" dirty="0"/>
          </a:p>
        </p:txBody>
      </p:sp>
      <p:sp>
        <p:nvSpPr>
          <p:cNvPr id="6" name="Textfeld 10">
            <a:extLst>
              <a:ext uri="{FF2B5EF4-FFF2-40B4-BE49-F238E27FC236}">
                <a16:creationId xmlns:a16="http://schemas.microsoft.com/office/drawing/2014/main" id="{9E364A40-5308-FCC8-0C17-E57AED11493E}"/>
              </a:ext>
            </a:extLst>
          </p:cNvPr>
          <p:cNvSpPr txBox="1"/>
          <p:nvPr/>
        </p:nvSpPr>
        <p:spPr>
          <a:xfrm>
            <a:off x="607029" y="1401840"/>
            <a:ext cx="3901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coût moyen des installations photovoltaïques</a:t>
            </a:r>
          </a:p>
          <a:p>
            <a:pPr algn="l"/>
            <a:r>
              <a:rPr lang="fr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 taille d’installation</a:t>
            </a:r>
            <a:endParaRPr lang="fr-CH" sz="12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GB" sz="12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Content Placeholder 13" descr="A graph of blue and orange bars&#10;&#10;AI-generated content may be incorrect.">
            <a:extLst>
              <a:ext uri="{FF2B5EF4-FFF2-40B4-BE49-F238E27FC236}">
                <a16:creationId xmlns:a16="http://schemas.microsoft.com/office/drawing/2014/main" id="{78144F00-685A-40B8-1BE1-37018B1D704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rcRect b="17924"/>
          <a:stretch/>
        </p:blipFill>
        <p:spPr>
          <a:xfrm>
            <a:off x="526885" y="1932356"/>
            <a:ext cx="4350476" cy="219919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AF55FF-F9CC-CE92-3902-A3DC7B57AFEA}"/>
              </a:ext>
            </a:extLst>
          </p:cNvPr>
          <p:cNvSpPr txBox="1"/>
          <p:nvPr/>
        </p:nvSpPr>
        <p:spPr>
          <a:xfrm>
            <a:off x="4877361" y="1649690"/>
            <a:ext cx="39018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2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une installation de 25 </a:t>
            </a:r>
            <a:r>
              <a:rPr lang="fr-CH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fr-CH" sz="1200" i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Wp</a:t>
            </a:r>
            <a:r>
              <a:rPr lang="fr-CH" sz="12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algn="l"/>
            <a:r>
              <a:rPr lang="fr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Chaque </a:t>
            </a:r>
            <a:r>
              <a:rPr lang="fr-CH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kWp</a:t>
            </a:r>
            <a:r>
              <a:rPr lang="fr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coûte environ CHF 2.100</a:t>
            </a:r>
          </a:p>
          <a:p>
            <a:pPr algn="l"/>
            <a:endParaRPr lang="fr-CH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fr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fr-CH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kWp</a:t>
            </a:r>
            <a:r>
              <a:rPr lang="fr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génère environ 1.000 kWh d’électricité par année (1.200 kWh au Valais)</a:t>
            </a:r>
          </a:p>
          <a:p>
            <a:pPr algn="l"/>
            <a:endParaRPr lang="fr-CH" sz="12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fr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une durée de vie de 20 ans, cela correspond à un </a:t>
            </a:r>
            <a:r>
              <a:rPr lang="fr-CH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prix de production d’électricité </a:t>
            </a:r>
            <a:r>
              <a:rPr lang="fr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CHF 2.100 / 20.000 kWh</a:t>
            </a:r>
          </a:p>
          <a:p>
            <a:pPr algn="l"/>
            <a:endParaRPr lang="fr-CH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fr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fr-CH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10.5 ct/kWh </a:t>
            </a:r>
          </a:p>
          <a:p>
            <a:pPr algn="l"/>
            <a:r>
              <a:rPr lang="fr-CH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(8.75 ct/kWh au Valais)</a:t>
            </a:r>
          </a:p>
          <a:p>
            <a:pPr algn="l"/>
            <a:endParaRPr lang="fr-CH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prix moyen d’électricité </a:t>
            </a:r>
          </a:p>
          <a:p>
            <a:r>
              <a:rPr lang="fr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 à 29 ct/kWh</a:t>
            </a:r>
          </a:p>
          <a:p>
            <a:pPr algn="l"/>
            <a:endParaRPr lang="fr-CH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Content Placeholder 18" descr="A house with solar panels on the roof&#10;&#10;AI-generated content may be incorrect.">
            <a:extLst>
              <a:ext uri="{FF2B5EF4-FFF2-40B4-BE49-F238E27FC236}">
                <a16:creationId xmlns:a16="http://schemas.microsoft.com/office/drawing/2014/main" id="{9813563A-7C0B-A4E4-E3EB-07B03C021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495" y="3755146"/>
            <a:ext cx="809227" cy="8092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8492E5-15BC-DC91-0166-5D10FD9E423B}"/>
              </a:ext>
            </a:extLst>
          </p:cNvPr>
          <p:cNvSpPr/>
          <p:nvPr/>
        </p:nvSpPr>
        <p:spPr>
          <a:xfrm>
            <a:off x="1955801" y="2031313"/>
            <a:ext cx="485426" cy="211151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fr-CH" sz="600" b="0" i="0" spc="600" dirty="0">
              <a:solidFill>
                <a:srgbClr val="B5AEA7"/>
              </a:solidFill>
              <a:latin typeface="Helvetica Light" panose="020B04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0FE56-6E04-AC87-E55E-CBEEB209BD21}"/>
              </a:ext>
            </a:extLst>
          </p:cNvPr>
          <p:cNvSpPr txBox="1"/>
          <p:nvPr/>
        </p:nvSpPr>
        <p:spPr>
          <a:xfrm>
            <a:off x="607028" y="4146426"/>
            <a:ext cx="4091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National Survey Report of PV Power Applications in SWITZERLAND 2022</a:t>
            </a:r>
            <a:endParaRPr lang="fr-CH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09"/>
    </mc:Choice>
    <mc:Fallback xmlns="">
      <p:transition spd="slow" advTm="3020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D66AF-325E-578C-890B-BD2A4F0BE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360A-121F-26A3-DD74-C2C1AE80A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Le </a:t>
            </a:r>
            <a:r>
              <a:rPr lang="en-US" noProof="0" dirty="0" err="1"/>
              <a:t>défi</a:t>
            </a:r>
            <a:r>
              <a:rPr lang="en-US" noProof="0" dirty="0"/>
              <a:t> du </a:t>
            </a:r>
            <a:r>
              <a:rPr lang="en-US" noProof="0" dirty="0" err="1"/>
              <a:t>système</a:t>
            </a:r>
            <a:r>
              <a:rPr lang="en-US" noProof="0" dirty="0"/>
              <a:t> </a:t>
            </a:r>
            <a:r>
              <a:rPr lang="en-US" noProof="0" dirty="0" err="1"/>
              <a:t>énergétique</a:t>
            </a:r>
            <a:r>
              <a:rPr lang="en-US" noProof="0" dirty="0"/>
              <a:t> 2050+</a:t>
            </a:r>
          </a:p>
        </p:txBody>
      </p:sp>
      <p:pic>
        <p:nvPicPr>
          <p:cNvPr id="10" name="Grafik 9" descr="Ein Bild, das Text, Screensho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6B45D21D-A455-BB10-1975-6A9E27832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12" y="1308706"/>
            <a:ext cx="5225551" cy="3211986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2DC1AA-7C0F-A8C9-0A68-C2ED480A361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3326F0-78A2-9572-1536-C9D0AF95C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835" y="3840006"/>
            <a:ext cx="3877232" cy="860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fr-CH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 rôle des nouveautés dans le droit de l’énergie:</a:t>
            </a:r>
          </a:p>
          <a:p>
            <a:pPr marL="0" indent="0">
              <a:buNone/>
            </a:pPr>
            <a:r>
              <a:rPr lang="fr-CH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fr-CH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dapter le cadre à la réalité de production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3E57E-E41F-A561-0002-1A3BAD320342}"/>
              </a:ext>
            </a:extLst>
          </p:cNvPr>
          <p:cNvSpPr txBox="1"/>
          <p:nvPr/>
        </p:nvSpPr>
        <p:spPr>
          <a:xfrm>
            <a:off x="5122836" y="1386170"/>
            <a:ext cx="351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2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réseaux électriques locaux atteignent de plus en plus leurs limites de capacité en été lors des pics de production solaire.</a:t>
            </a:r>
          </a:p>
        </p:txBody>
      </p:sp>
    </p:spTree>
    <p:extLst>
      <p:ext uri="{BB962C8B-B14F-4D97-AF65-F5344CB8AC3E}">
        <p14:creationId xmlns:p14="http://schemas.microsoft.com/office/powerpoint/2010/main" val="163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39"/>
    </mc:Choice>
    <mc:Fallback xmlns="">
      <p:transition spd="slow" advTm="3143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960A7-3B27-13BA-4B4F-AD6B758DF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49DD3-7906-C306-89AE-9DA6FD63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Loi pour l'électricité 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452375-5E51-76F0-20A0-104BC3CB455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5AEB0D4F-37F8-371B-FC24-9443DBB22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601" y="1163504"/>
            <a:ext cx="7306798" cy="2916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Les ordonnances relatives à la loi pour l'électricité révisées le 19 février 2025 par le Conseil fédéral définissent quatre éléments centraux pour le développement futur du photovoltaïque à partir de 2026 :</a:t>
            </a:r>
          </a:p>
          <a:p>
            <a:pPr marL="0" indent="0">
              <a:buNone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 rétribution de reprise minimale</a:t>
            </a:r>
          </a:p>
          <a:p>
            <a:pPr marL="0" indent="0">
              <a:buNone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l'aménagement des communautés électriques locales (CEL)</a:t>
            </a:r>
          </a:p>
          <a:p>
            <a:pPr>
              <a:buFontTx/>
              <a:buChar char="-"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l’exemption et le remboursement de la rémunération du réseau pour les batteries de stockage </a:t>
            </a:r>
            <a:endParaRPr lang="fr-CH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endParaRPr lang="fr-CH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 flexibilité pour l'injection de l'électricité solaire dans le réseau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780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esso_2021_22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87878"/>
      </a:accent1>
      <a:accent2>
        <a:srgbClr val="0076B3"/>
      </a:accent2>
      <a:accent3>
        <a:srgbClr val="91C9F1"/>
      </a:accent3>
      <a:accent4>
        <a:srgbClr val="4577BA"/>
      </a:accent4>
      <a:accent5>
        <a:srgbClr val="000000"/>
      </a:accent5>
      <a:accent6>
        <a:srgbClr val="000000"/>
      </a:accent6>
      <a:hlink>
        <a:srgbClr val="4577BA"/>
      </a:hlink>
      <a:folHlink>
        <a:srgbClr val="787878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l">
          <a:defRPr sz="600" b="0" i="0" spc="600" dirty="0" smtClean="0">
            <a:solidFill>
              <a:srgbClr val="B5AEA7"/>
            </a:solidFill>
            <a:latin typeface="Helvetica Light" panose="020B0403020202020204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l">
          <a:defRPr sz="2000" b="1" i="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tranet-Langue xmlns="ec4be154-39ea-4ac6-9f98-385c5ca79e1c">
      <Value>EN</Value>
    </Intranet-Langue>
    <gab98423717642e6a3c1fd5686a1a070 xmlns="ec4be154-39ea-4ac6-9f98-385c5ca79e1c">
      <Terms xmlns="http://schemas.microsoft.com/office/infopath/2007/PartnerControls"/>
    </gab98423717642e6a3c1fd5686a1a070>
    <b0d866f2b6d64920946aafd77e03eb4e xmlns="ec4be154-39ea-4ac6-9f98-385c5ca79e1c">
      <Terms xmlns="http://schemas.microsoft.com/office/infopath/2007/PartnerControls"/>
    </b0d866f2b6d64920946aafd77e03eb4e>
    <TaxCatchAll xmlns="ec4be154-39ea-4ac6-9f98-385c5ca79e1c">
      <Value>1</Value>
    </TaxCatchAll>
    <lcf76f155ced4ddcb4097134ff3c332f xmlns="65ba2fc3-7bdc-4ee3-b46f-909c5f69c646">
      <Terms xmlns="http://schemas.microsoft.com/office/infopath/2007/PartnerControls"/>
    </lcf76f155ced4ddcb4097134ff3c332f>
    <md8f9e96bfe6476099bb775626093171 xmlns="ec4be154-39ea-4ac6-9f98-385c5ca79e1c">
      <Terms xmlns="http://schemas.microsoft.com/office/infopath/2007/PartnerControls"/>
    </md8f9e96bfe6476099bb775626093171>
    <j216165abf734696aa786a2a79c0d523 xmlns="ec4be154-39ea-4ac6-9f98-385c5ca79e1c">
      <Terms xmlns="http://schemas.microsoft.com/office/infopath/2007/PartnerControls"/>
    </j216165abf734696aa786a2a79c0d523>
    <cff3b3fad7cf438ab981b15e7bb37a27 xmlns="ec4be154-39ea-4ac6-9f98-385c5ca79e1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Executive management</TermName>
          <TermId xmlns="http://schemas.microsoft.com/office/infopath/2007/PartnerControls">7f036bfe-cf51-4db2-b946-8312eb16c36b</TermId>
        </TermInfo>
      </Terms>
    </cff3b3fad7cf438ab981b15e7bb37a27>
    <l4316f2a859f47b4bec8b4bae743f559 xmlns="ec4be154-39ea-4ac6-9f98-385c5ca79e1c">
      <Terms xmlns="http://schemas.microsoft.com/office/infopath/2007/PartnerControls"/>
    </l4316f2a859f47b4bec8b4bae743f559>
    <Datedevalidation xmlns="65ba2fc3-7bdc-4ee3-b46f-909c5f69c646" xsi:nil="true"/>
    <Datedelib_x00e9_ration xmlns="65ba2fc3-7bdc-4ee3-b46f-909c5f69c646" xsi:nil="true"/>
    <Lib_x00e9_ration xmlns="65ba2fc3-7bdc-4ee3-b46f-909c5f69c646" xsi:nil="true"/>
    <Revue xmlns="65ba2fc3-7bdc-4ee3-b46f-909c5f69c646" xsi:nil="true"/>
    <R_x00e9_f_x002e_SMI xmlns="65ba2fc3-7bdc-4ee3-b46f-909c5f69c646" xsi:nil="true"/>
    <HauteEcole xmlns="65ba2fc3-7bdc-4ee3-b46f-909c5f69c646" xsi:nil="true"/>
    <R_x00e9_daction xmlns="65ba2fc3-7bdc-4ee3-b46f-909c5f69c646" xsi:nil="true"/>
    <NoSMI xmlns="65ba2fc3-7bdc-4ee3-b46f-909c5f69c646" xsi:nil="true"/>
    <Datederevue xmlns="65ba2fc3-7bdc-4ee3-b46f-909c5f69c646" xsi:nil="true"/>
    <NomDE xmlns="65ba2fc3-7bdc-4ee3-b46f-909c5f69c646" xsi:nil="true"/>
    <Dateder_x00e9_daction xmlns="65ba2fc3-7bdc-4ee3-b46f-909c5f69c646" xsi:nil="true"/>
    <Validation xmlns="65ba2fc3-7bdc-4ee3-b46f-909c5f69c64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HEVS SMI" ma:contentTypeID="0x0101004BD525780E12FB41AF1C48D8AB7053680101009879459A822C3F4C86187002DF07EC02" ma:contentTypeVersion="30" ma:contentTypeDescription="" ma:contentTypeScope="" ma:versionID="224f4c18578c0495c54576e87b5ef9c1">
  <xsd:schema xmlns:xsd="http://www.w3.org/2001/XMLSchema" xmlns:xs="http://www.w3.org/2001/XMLSchema" xmlns:p="http://schemas.microsoft.com/office/2006/metadata/properties" xmlns:ns2="ec4be154-39ea-4ac6-9f98-385c5ca79e1c" xmlns:ns3="65ba2fc3-7bdc-4ee3-b46f-909c5f69c646" targetNamespace="http://schemas.microsoft.com/office/2006/metadata/properties" ma:root="true" ma:fieldsID="e072d7bf6f9173ff5b6d9467243201e5" ns2:_="" ns3:_="">
    <xsd:import namespace="ec4be154-39ea-4ac6-9f98-385c5ca79e1c"/>
    <xsd:import namespace="65ba2fc3-7bdc-4ee3-b46f-909c5f69c646"/>
    <xsd:element name="properties">
      <xsd:complexType>
        <xsd:sequence>
          <xsd:element name="documentManagement">
            <xsd:complexType>
              <xsd:all>
                <xsd:element ref="ns2:Intranet-Langue" minOccurs="0"/>
                <xsd:element ref="ns2:TaxCatchAll" minOccurs="0"/>
                <xsd:element ref="ns2:TaxCatchAllLabel" minOccurs="0"/>
                <xsd:element ref="ns2:b0d866f2b6d64920946aafd77e03eb4e" minOccurs="0"/>
                <xsd:element ref="ns2:cff3b3fad7cf438ab981b15e7bb37a27" minOccurs="0"/>
                <xsd:element ref="ns2:md8f9e96bfe6476099bb775626093171" minOccurs="0"/>
                <xsd:element ref="ns2:gab98423717642e6a3c1fd5686a1a070" minOccurs="0"/>
                <xsd:element ref="ns2:j216165abf734696aa786a2a79c0d523" minOccurs="0"/>
                <xsd:element ref="ns2:l4316f2a859f47b4bec8b4bae743f559" minOccurs="0"/>
                <xsd:element ref="ns3:HauteEcole" minOccurs="0"/>
                <xsd:element ref="ns3:NoSMI" minOccurs="0"/>
                <xsd:element ref="ns3:NomDE" minOccurs="0"/>
                <xsd:element ref="ns3:Datederevue" minOccurs="0"/>
                <xsd:element ref="ns3:lcf76f155ced4ddcb4097134ff3c332f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Dateder_x00e9_daction" minOccurs="0"/>
                <xsd:element ref="ns3:Datedevalidation" minOccurs="0"/>
                <xsd:element ref="ns3:R_x00e9_f_x002e_SMI" minOccurs="0"/>
                <xsd:element ref="ns3:Datedelib_x00e9_ration" minOccurs="0"/>
                <xsd:element ref="ns3:R_x00e9_daction" minOccurs="0"/>
                <xsd:element ref="ns3:Validation" minOccurs="0"/>
                <xsd:element ref="ns3:Lib_x00e9_ration" minOccurs="0"/>
                <xsd:element ref="ns3:Revue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be154-39ea-4ac6-9f98-385c5ca79e1c" elementFormDefault="qualified">
    <xsd:import namespace="http://schemas.microsoft.com/office/2006/documentManagement/types"/>
    <xsd:import namespace="http://schemas.microsoft.com/office/infopath/2007/PartnerControls"/>
    <xsd:element name="Intranet-Langue" ma:index="8" nillable="true" ma:displayName="Langue" ma:default="FR" ma:format="Dropdown" ma:internalName="Intranet_x002d_Lang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R"/>
                    <xsd:enumeration value="DE"/>
                    <xsd:enumeration value="EN"/>
                  </xsd:restriction>
                </xsd:simpleType>
              </xsd:element>
            </xsd:sequence>
          </xsd:extension>
        </xsd:complexContent>
      </xsd:complexType>
    </xsd:element>
    <xsd:element name="TaxCatchAll" ma:index="9" nillable="true" ma:displayName="Taxonomy Catch All Column" ma:hidden="true" ma:list="{6452368e-6843-41fc-bdc7-bea452628be7}" ma:internalName="TaxCatchAll" ma:readOnly="false" ma:showField="CatchAllData" ma:web="ec4be154-39ea-4ac6-9f98-385c5ca79e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452368e-6843-41fc-bdc7-bea452628be7}" ma:internalName="TaxCatchAllLabel" ma:readOnly="true" ma:showField="CatchAllDataLabel" ma:web="ec4be154-39ea-4ac6-9f98-385c5ca79e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0d866f2b6d64920946aafd77e03eb4e" ma:index="11" nillable="true" ma:taxonomy="true" ma:internalName="b0d866f2b6d64920946aafd77e03eb4e" ma:taxonomyFieldName="Intranet_x002d_Categorie" ma:displayName="Catégorie" ma:readOnly="false" ma:fieldId="{b0d866f2-b6d6-4920-946a-afd77e03eb4e}" ma:sspId="e5965820-1b97-4994-ad5a-2b1f2cea3fcc" ma:termSetId="77502433-4baf-4aa8-8df8-d0dee881ac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f3b3fad7cf438ab981b15e7bb37a27" ma:index="13" nillable="true" ma:taxonomy="true" ma:internalName="cff3b3fad7cf438ab981b15e7bb37a27" ma:taxonomyFieldName="Intranet_x002d_Site" ma:displayName="Site" ma:readOnly="false" ma:fieldId="{cff3b3fa-d7cf-438a-b981-b15e7bb37a27}" ma:sspId="e5965820-1b97-4994-ad5a-2b1f2cea3fcc" ma:termSetId="44aa620f-a39c-4981-a1e6-ebe7bf3cfb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8f9e96bfe6476099bb775626093171" ma:index="15" nillable="true" ma:taxonomy="true" ma:internalName="md8f9e96bfe6476099bb775626093171" ma:taxonomyFieldName="Intranet_x002d_SsCategorie" ma:displayName="Sous-Catégorie" ma:readOnly="false" ma:fieldId="{6d8f9e96-bfe6-4760-99bb-775626093171}" ma:sspId="e5965820-1b97-4994-ad5a-2b1f2cea3fcc" ma:termSetId="539d7304-8d92-49e5-97f0-96cdd2dc6e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b98423717642e6a3c1fd5686a1a070" ma:index="17" nillable="true" ma:taxonomy="true" ma:internalName="gab98423717642e6a3c1fd5686a1a070" ma:taxonomyFieldName="VS_x002d_Formations" ma:displayName="VS-Formations" ma:default="" ma:fieldId="{0ab98423-7176-42e6-a3c1-fd5686a1a070}" ma:taxonomyMulti="true" ma:sspId="e5965820-1b97-4994-ad5a-2b1f2cea3fcc" ma:termSetId="b21de682-ec04-4f99-9e88-411c4900f4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216165abf734696aa786a2a79c0d523" ma:index="19" nillable="true" ma:taxonomy="true" ma:internalName="j216165abf734696aa786a2a79c0d523" ma:taxonomyFieldName="VS_x002d_Sites" ma:displayName="VS-Sites" ma:default="" ma:fieldId="{3216165a-bf73-4696-aa78-6a2a79c0d523}" ma:taxonomyMulti="true" ma:sspId="e5965820-1b97-4994-ad5a-2b1f2cea3fcc" ma:termSetId="44aa620f-a39c-4981-a1e6-ebe7bf3cfb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4316f2a859f47b4bec8b4bae743f559" ma:index="21" nillable="true" ma:taxonomy="true" ma:internalName="l4316f2a859f47b4bec8b4bae743f559" ma:taxonomyFieldName="VS_x002d_RAsD" ma:displayName="VS-RAsD" ma:default="" ma:fieldId="{54316f2a-859f-47b4-bec8-b4bae743f559}" ma:taxonomyMulti="true" ma:sspId="e5965820-1b97-4994-ad5a-2b1f2cea3fcc" ma:termSetId="cf3ac433-1ac7-4f20-a783-f038d291f60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4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a2fc3-7bdc-4ee3-b46f-909c5f69c646" elementFormDefault="qualified">
    <xsd:import namespace="http://schemas.microsoft.com/office/2006/documentManagement/types"/>
    <xsd:import namespace="http://schemas.microsoft.com/office/infopath/2007/PartnerControls"/>
    <xsd:element name="HauteEcole" ma:index="23" nillable="true" ma:displayName="Entité" ma:format="Dropdown" ma:internalName="HauteEcol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DHEA"/>
                    <xsd:enumeration value="HEG"/>
                    <xsd:enumeration value="HEI"/>
                    <xsd:enumeration value="HEdS"/>
                    <xsd:enumeration value="HESTS"/>
                    <xsd:enumeration value="DG"/>
                  </xsd:restriction>
                </xsd:simpleType>
              </xsd:element>
            </xsd:sequence>
          </xsd:extension>
        </xsd:complexContent>
      </xsd:complexType>
    </xsd:element>
    <xsd:element name="NoSMI" ma:index="24" nillable="true" ma:displayName="Détails" ma:format="Dropdown" ma:internalName="NoSMI">
      <xsd:simpleType>
        <xsd:restriction base="dms:Text">
          <xsd:maxLength value="255"/>
        </xsd:restriction>
      </xsd:simpleType>
    </xsd:element>
    <xsd:element name="NomDE" ma:index="25" nillable="true" ma:displayName="Nom DE" ma:format="Dropdown" ma:internalName="NomDE">
      <xsd:simpleType>
        <xsd:restriction base="dms:Text">
          <xsd:maxLength value="255"/>
        </xsd:restriction>
      </xsd:simpleType>
    </xsd:element>
    <xsd:element name="Datederevue" ma:index="26" nillable="true" ma:displayName="Date de revue" ma:format="DateOnly" ma:internalName="Datederevue">
      <xsd:simpleType>
        <xsd:restriction base="dms:DateTime"/>
      </xsd:simpleType>
    </xsd:element>
    <xsd:element name="lcf76f155ced4ddcb4097134ff3c332f" ma:index="28" nillable="true" ma:taxonomy="true" ma:internalName="lcf76f155ced4ddcb4097134ff3c332f" ma:taxonomyFieldName="MediaServiceImageTags" ma:displayName="Balises d’images" ma:readOnly="false" ma:fieldId="{5cf76f15-5ced-4ddc-b409-7134ff3c332f}" ma:taxonomyMulti="true" ma:sspId="e5965820-1b97-4994-ad5a-2b1f2cea3f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eder_x00e9_daction" ma:index="33" nillable="true" ma:displayName="Date de rédaction" ma:format="DateOnly" ma:internalName="Dateder_x00e9_daction">
      <xsd:simpleType>
        <xsd:restriction base="dms:DateTime"/>
      </xsd:simpleType>
    </xsd:element>
    <xsd:element name="Datedevalidation" ma:index="34" nillable="true" ma:displayName="Date de validation" ma:format="DateOnly" ma:internalName="Datedevalidation">
      <xsd:simpleType>
        <xsd:restriction base="dms:DateTime"/>
      </xsd:simpleType>
    </xsd:element>
    <xsd:element name="R_x00e9_f_x002e_SMI" ma:index="35" nillable="true" ma:displayName="Réf. SMI" ma:format="Dropdown" ma:internalName="R_x00e9_f_x002e_SMI">
      <xsd:simpleType>
        <xsd:restriction base="dms:Text">
          <xsd:maxLength value="255"/>
        </xsd:restriction>
      </xsd:simpleType>
    </xsd:element>
    <xsd:element name="Datedelib_x00e9_ration" ma:index="36" nillable="true" ma:displayName="Date de libération" ma:format="DateOnly" ma:internalName="Datedelib_x00e9_ration">
      <xsd:simpleType>
        <xsd:restriction base="dms:DateTime"/>
      </xsd:simpleType>
    </xsd:element>
    <xsd:element name="R_x00e9_daction" ma:index="37" nillable="true" ma:displayName="Rédaction" ma:format="Dropdown" ma:internalName="R_x00e9_daction">
      <xsd:simpleType>
        <xsd:restriction base="dms:Text">
          <xsd:maxLength value="255"/>
        </xsd:restriction>
      </xsd:simpleType>
    </xsd:element>
    <xsd:element name="Validation" ma:index="38" nillable="true" ma:displayName="Validation" ma:format="Dropdown" ma:internalName="Validation">
      <xsd:simpleType>
        <xsd:restriction base="dms:Text">
          <xsd:maxLength value="255"/>
        </xsd:restriction>
      </xsd:simpleType>
    </xsd:element>
    <xsd:element name="Lib_x00e9_ration" ma:index="39" nillable="true" ma:displayName="Libération" ma:format="Dropdown" ma:internalName="Lib_x00e9_ration">
      <xsd:simpleType>
        <xsd:restriction base="dms:Text">
          <xsd:maxLength value="255"/>
        </xsd:restriction>
      </xsd:simpleType>
    </xsd:element>
    <xsd:element name="Revue" ma:index="40" nillable="true" ma:displayName="Revue" ma:format="Dropdown" ma:internalName="Revue">
      <xsd:simpleType>
        <xsd:restriction base="dms:Text">
          <xsd:maxLength value="255"/>
        </xsd:restriction>
      </xsd:simpleType>
    </xsd:element>
    <xsd:element name="MediaServiceSearchProperties" ma:index="4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57FD8BA4-B9E1-4481-B62D-BFFD1379D518}">
  <ds:schemaRefs>
    <ds:schemaRef ds:uri="http://www.w3.org/XML/1998/namespace"/>
    <ds:schemaRef ds:uri="http://schemas.microsoft.com/office/2006/documentManagement/types"/>
    <ds:schemaRef ds:uri="ec4be154-39ea-4ac6-9f98-385c5ca79e1c"/>
    <ds:schemaRef ds:uri="http://purl.org/dc/dcmitype/"/>
    <ds:schemaRef ds:uri="65ba2fc3-7bdc-4ee3-b46f-909c5f69c646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14C5709-2264-4C5A-B1EC-47A4EF432B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4be154-39ea-4ac6-9f98-385c5ca79e1c"/>
    <ds:schemaRef ds:uri="65ba2fc3-7bdc-4ee3-b46f-909c5f69c6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020E93-F5AF-4A12-B914-E65B7E9E7D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2038</Words>
  <Application>Microsoft Office PowerPoint</Application>
  <PresentationFormat>On-screen Show (16:9)</PresentationFormat>
  <Paragraphs>261</Paragraphs>
  <Slides>32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Frutiger Neue</vt:lpstr>
      <vt:lpstr>FrutigerLTStd</vt:lpstr>
      <vt:lpstr>Helvetica Light</vt:lpstr>
      <vt:lpstr>Times New Roman</vt:lpstr>
      <vt:lpstr>Verdana</vt:lpstr>
      <vt:lpstr>Wingdings</vt:lpstr>
      <vt:lpstr>Thème Office</vt:lpstr>
      <vt:lpstr>Rentabilité du Photovoltaïque: Application des nouvelles ordonnances de la loi pour l’électricité  Janina Löffler  janina.loffler@hevs.ch  Carrefour de la Transition, Sion, 30 avril 2025</vt:lpstr>
      <vt:lpstr>Les installations solaires ont fourni 8.3 % de la production d'électricité suisse au premier trimestre 2025.</vt:lpstr>
      <vt:lpstr>Stratégie énergétique 2050+</vt:lpstr>
      <vt:lpstr>Pourquoi le photovoltaïque ?</vt:lpstr>
      <vt:lpstr>Prévision de croissance annuelle</vt:lpstr>
      <vt:lpstr>Rentabilité des installations en toiture</vt:lpstr>
      <vt:lpstr>Rentabilité des installations en toiture</vt:lpstr>
      <vt:lpstr>Le défi du système énergétique 2050+</vt:lpstr>
      <vt:lpstr>Loi pour l'électricité </vt:lpstr>
      <vt:lpstr>Loi pour l'électricité </vt:lpstr>
      <vt:lpstr>Loi pour l'électricité </vt:lpstr>
      <vt:lpstr>Loi pour l'électricité </vt:lpstr>
      <vt:lpstr>Loi pour l'électricité </vt:lpstr>
      <vt:lpstr>Loi pour l'électricité </vt:lpstr>
      <vt:lpstr>La rétribution de reprise minimale</vt:lpstr>
      <vt:lpstr>La rétribution de reprise minimale</vt:lpstr>
      <vt:lpstr>La rétribution de reprise minimale</vt:lpstr>
      <vt:lpstr>La rétribution de reprise minimale</vt:lpstr>
      <vt:lpstr>La rétribution de reprise minimale</vt:lpstr>
      <vt:lpstr>Rentabilité: Exemples</vt:lpstr>
      <vt:lpstr>Rentabilité: une consommation propre élevée</vt:lpstr>
      <vt:lpstr>Loi pour l'électricité </vt:lpstr>
      <vt:lpstr>Regroupement de consommation propre</vt:lpstr>
      <vt:lpstr>Regroupement de consommation propre virtuel</vt:lpstr>
      <vt:lpstr>Communauté électrique locale CEL</vt:lpstr>
      <vt:lpstr>Communauté électrique locale CEL</vt:lpstr>
      <vt:lpstr>Communauté électrique locale CEL</vt:lpstr>
      <vt:lpstr>Communauté électrique locale CEL</vt:lpstr>
      <vt:lpstr>Le défi des installateurs PV</vt:lpstr>
      <vt:lpstr>Le défi des installateurs PV</vt:lpstr>
      <vt:lpstr>Résumé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Löffler Janina</cp:lastModifiedBy>
  <cp:revision>167</cp:revision>
  <dcterms:created xsi:type="dcterms:W3CDTF">2020-09-05T07:54:30Z</dcterms:created>
  <dcterms:modified xsi:type="dcterms:W3CDTF">2025-04-30T08:51:12Z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-1557802509</vt:i4>
  </property>
  <property fmtid="{D5CDD505-2E9C-101B-9397-08002B2CF9AE}" pid="3" name="_NewReviewCycle">
    <vt:lpwstr/>
  </property>
  <property fmtid="{D5CDD505-2E9C-101B-9397-08002B2CF9AE}" pid="4" name="_EmailSubject">
    <vt:lpwstr>Base powerpoint </vt:lpwstr>
  </property>
  <property fmtid="{D5CDD505-2E9C-101B-9397-08002B2CF9AE}" pid="5" name="_AuthorEmail">
    <vt:lpwstr>xavier.bianco@hevs.ch</vt:lpwstr>
  </property>
  <property fmtid="{D5CDD505-2E9C-101B-9397-08002B2CF9AE}" pid="6" name="_AuthorEmailDisplayName">
    <vt:lpwstr>Bianco Xavier</vt:lpwstr>
  </property>
  <property fmtid="{D5CDD505-2E9C-101B-9397-08002B2CF9AE}" pid="7" name="Intranet_x002d_Categorie">
    <vt:lpwstr/>
  </property>
  <property fmtid="{D5CDD505-2E9C-101B-9397-08002B2CF9AE}" pid="8" name="MediaServiceImageTags">
    <vt:lpwstr/>
  </property>
  <property fmtid="{D5CDD505-2E9C-101B-9397-08002B2CF9AE}" pid="9" name="ContentTypeId">
    <vt:lpwstr>0x0101004BD525780E12FB41AF1C48D8AB7053680101009879459A822C3F4C86187002DF07EC02</vt:lpwstr>
  </property>
  <property fmtid="{D5CDD505-2E9C-101B-9397-08002B2CF9AE}" pid="10" name="VS_x002d_Sites">
    <vt:lpwstr/>
  </property>
  <property fmtid="{D5CDD505-2E9C-101B-9397-08002B2CF9AE}" pid="11" name="Intranet-Site">
    <vt:lpwstr>1;#Executive management|7f036bfe-cf51-4db2-b946-8312eb16c36b</vt:lpwstr>
  </property>
  <property fmtid="{D5CDD505-2E9C-101B-9397-08002B2CF9AE}" pid="12" name="Intranet_x002d_SsCategorie">
    <vt:lpwstr/>
  </property>
  <property fmtid="{D5CDD505-2E9C-101B-9397-08002B2CF9AE}" pid="13" name="VS_x002d_Formations">
    <vt:lpwstr/>
  </property>
  <property fmtid="{D5CDD505-2E9C-101B-9397-08002B2CF9AE}" pid="14" name="VS_x002d_RAsD">
    <vt:lpwstr/>
  </property>
  <property fmtid="{D5CDD505-2E9C-101B-9397-08002B2CF9AE}" pid="15" name="Intranet-SsCategorie">
    <vt:lpwstr/>
  </property>
  <property fmtid="{D5CDD505-2E9C-101B-9397-08002B2CF9AE}" pid="16" name="Intranet-Categorie">
    <vt:lpwstr/>
  </property>
  <property fmtid="{D5CDD505-2E9C-101B-9397-08002B2CF9AE}" pid="17" name="VS-Sites">
    <vt:lpwstr/>
  </property>
  <property fmtid="{D5CDD505-2E9C-101B-9397-08002B2CF9AE}" pid="18" name="VS-RAsD">
    <vt:lpwstr/>
  </property>
  <property fmtid="{D5CDD505-2E9C-101B-9397-08002B2CF9AE}" pid="19" name="VS-Formations">
    <vt:lpwstr/>
  </property>
</Properties>
</file>